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78" r:id="rId6"/>
    <p:sldId id="259" r:id="rId7"/>
    <p:sldId id="271" r:id="rId8"/>
    <p:sldId id="262" r:id="rId9"/>
    <p:sldId id="264" r:id="rId10"/>
    <p:sldId id="261" r:id="rId11"/>
    <p:sldId id="265" r:id="rId12"/>
    <p:sldId id="279" r:id="rId13"/>
    <p:sldId id="266" r:id="rId14"/>
    <p:sldId id="269" r:id="rId15"/>
    <p:sldId id="270" r:id="rId16"/>
    <p:sldId id="272" r:id="rId17"/>
    <p:sldId id="273" r:id="rId18"/>
    <p:sldId id="280" r:id="rId19"/>
    <p:sldId id="275" r:id="rId20"/>
    <p:sldId id="274" r:id="rId21"/>
    <p:sldId id="268" r:id="rId22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7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60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137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06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62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27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92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476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599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576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ED1-B836-4D83-A059-D468A6D2FF71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940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3ED1-B836-4D83-A059-D468A6D2FF71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C6FA6-89D3-4F20-B5AC-A45E2277B9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38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rthm@alleroed.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5439" y="4667136"/>
            <a:ext cx="9144000" cy="1149318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Kulturraketten</a:t>
            </a:r>
            <a:br>
              <a:rPr lang="da-DK" dirty="0" smtClean="0"/>
            </a:br>
            <a:r>
              <a:rPr lang="da-DK" sz="4400" dirty="0" smtClean="0"/>
              <a:t>Opstartsmøde d. 23.10.2024</a:t>
            </a:r>
            <a:endParaRPr lang="da-DK" sz="44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3" y="859383"/>
            <a:ext cx="7489767" cy="33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3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Projekt-rakettens 4 faser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660952" cy="4351338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Planlægning </a:t>
            </a:r>
          </a:p>
          <a:p>
            <a:pPr lvl="1"/>
            <a:r>
              <a:rPr lang="da-DK" dirty="0" smtClean="0"/>
              <a:t>Hvem skal med?</a:t>
            </a:r>
          </a:p>
          <a:p>
            <a:pPr lvl="1"/>
            <a:r>
              <a:rPr lang="da-DK" dirty="0" smtClean="0"/>
              <a:t>Skriv </a:t>
            </a:r>
            <a:r>
              <a:rPr lang="da-DK" dirty="0" smtClean="0"/>
              <a:t>Erasmus+-ansøgning </a:t>
            </a:r>
            <a:r>
              <a:rPr lang="da-DK" dirty="0" smtClean="0"/>
              <a:t>med behov, mål, aktivitetsplan</a:t>
            </a:r>
          </a:p>
          <a:p>
            <a:pPr lvl="1"/>
            <a:r>
              <a:rPr lang="da-DK" dirty="0" smtClean="0"/>
              <a:t>Indsend ansøgning og kryds fingre</a:t>
            </a:r>
          </a:p>
          <a:p>
            <a:r>
              <a:rPr lang="da-DK" dirty="0" smtClean="0"/>
              <a:t>Forberedelse </a:t>
            </a:r>
          </a:p>
          <a:p>
            <a:pPr lvl="1"/>
            <a:r>
              <a:rPr lang="da-DK" dirty="0" smtClean="0"/>
              <a:t>Lave </a:t>
            </a:r>
            <a:r>
              <a:rPr lang="da-DK" dirty="0" smtClean="0"/>
              <a:t>program, </a:t>
            </a:r>
            <a:r>
              <a:rPr lang="da-DK" dirty="0" smtClean="0"/>
              <a:t>forberede kulturaften, bæredygtighed, kultur, bestille </a:t>
            </a:r>
            <a:r>
              <a:rPr lang="da-DK" dirty="0" smtClean="0"/>
              <a:t>billetter, </a:t>
            </a:r>
            <a:r>
              <a:rPr lang="da-DK" dirty="0" smtClean="0"/>
              <a:t>forældremøde </a:t>
            </a:r>
            <a:r>
              <a:rPr lang="da-DK" dirty="0" smtClean="0"/>
              <a:t>osv.</a:t>
            </a:r>
          </a:p>
          <a:p>
            <a:r>
              <a:rPr lang="da-DK" dirty="0" smtClean="0"/>
              <a:t>Gennemførelse af rejse – efterår 2025</a:t>
            </a:r>
          </a:p>
          <a:p>
            <a:r>
              <a:rPr lang="da-DK" dirty="0" smtClean="0"/>
              <a:t>Opfølgning</a:t>
            </a:r>
          </a:p>
          <a:p>
            <a:pPr lvl="1"/>
            <a:r>
              <a:rPr lang="da-DK" dirty="0" smtClean="0"/>
              <a:t>Hvad har vi lært, hvordan bruger vi og giver vi denne viden </a:t>
            </a:r>
            <a:r>
              <a:rPr lang="da-DK" dirty="0"/>
              <a:t>videre og e</a:t>
            </a:r>
            <a:r>
              <a:rPr lang="da-DK" dirty="0" smtClean="0"/>
              <a:t>valuering?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41" y="2755900"/>
            <a:ext cx="1914659" cy="3348037"/>
          </a:xfrm>
          <a:prstGeom prst="rect">
            <a:avLst/>
          </a:prstGeom>
        </p:spPr>
      </p:pic>
      <p:cxnSp>
        <p:nvCxnSpPr>
          <p:cNvPr id="5" name="Lige forbindelse 4"/>
          <p:cNvCxnSpPr/>
          <p:nvPr/>
        </p:nvCxnSpPr>
        <p:spPr>
          <a:xfrm>
            <a:off x="9025585" y="4555375"/>
            <a:ext cx="1388226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6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gode projekt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3795"/>
          </a:xfrm>
        </p:spPr>
        <p:txBody>
          <a:bodyPr/>
          <a:lstStyle/>
          <a:p>
            <a:r>
              <a:rPr lang="da-DK" dirty="0" smtClean="0"/>
              <a:t>AKTIV UNGEINVOLVERING OG MEDBESTEMMELSE</a:t>
            </a:r>
          </a:p>
          <a:p>
            <a:r>
              <a:rPr lang="da-DK" dirty="0" smtClean="0"/>
              <a:t>Et projekt af høj kvalitet består bl.a. af </a:t>
            </a:r>
          </a:p>
          <a:p>
            <a:pPr lvl="1">
              <a:buFontTx/>
              <a:buChar char="-"/>
            </a:pPr>
            <a:r>
              <a:rPr lang="da-DK" dirty="0" smtClean="0"/>
              <a:t>aktiv involvering af de unge og deltagende organisationer i alle projektfaser</a:t>
            </a:r>
          </a:p>
          <a:p>
            <a:pPr lvl="1">
              <a:buFontTx/>
              <a:buChar char="-"/>
            </a:pPr>
            <a:r>
              <a:rPr lang="da-DK" dirty="0" smtClean="0"/>
              <a:t>er tydeligt baseret på de unges identificerede behov</a:t>
            </a:r>
          </a:p>
          <a:p>
            <a:pPr lvl="1">
              <a:buFontTx/>
              <a:buChar char="-"/>
            </a:pPr>
            <a:r>
              <a:rPr lang="da-DK" dirty="0" smtClean="0"/>
              <a:t>sikrer at det ikke-formelle og uformelle læringsudbytte anerkendes </a:t>
            </a:r>
          </a:p>
          <a:p>
            <a:pPr lvl="1">
              <a:buFontTx/>
              <a:buChar char="-"/>
            </a:pPr>
            <a:r>
              <a:rPr lang="da-DK" dirty="0" smtClean="0"/>
              <a:t>dokumenterer og bidrager til de unges refleksioner over europæiske emner og værdier</a:t>
            </a:r>
          </a:p>
          <a:p>
            <a:pPr lvl="2">
              <a:buFontTx/>
              <a:buChar char="-"/>
            </a:pPr>
            <a:r>
              <a:rPr lang="da-DK" dirty="0" smtClean="0"/>
              <a:t>Og hvad betyder det så??</a:t>
            </a:r>
          </a:p>
          <a:p>
            <a:pPr lvl="3">
              <a:buFontTx/>
              <a:buChar char="-"/>
            </a:pPr>
            <a:r>
              <a:rPr lang="da-DK" dirty="0" smtClean="0"/>
              <a:t>I skal med i hele processen</a:t>
            </a:r>
          </a:p>
          <a:p>
            <a:pPr lvl="3">
              <a:buFontTx/>
              <a:buChar char="-"/>
            </a:pPr>
            <a:r>
              <a:rPr lang="da-DK" dirty="0" smtClean="0"/>
              <a:t>Demokratisk afstemning</a:t>
            </a:r>
          </a:p>
          <a:p>
            <a:pPr lvl="3">
              <a:buFontTx/>
              <a:buChar char="-"/>
            </a:pPr>
            <a:r>
              <a:rPr lang="da-DK" dirty="0" smtClean="0"/>
              <a:t>Vi støtter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757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Forventninger til dig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6767945" cy="4691553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D</a:t>
            </a:r>
            <a:r>
              <a:rPr lang="da-DK" dirty="0" smtClean="0"/>
              <a:t>u prioriterer projektet og har lyst til at bidrage</a:t>
            </a:r>
          </a:p>
          <a:p>
            <a:pPr lvl="1"/>
            <a:r>
              <a:rPr lang="da-DK" dirty="0" smtClean="0"/>
              <a:t>På og imellem møder</a:t>
            </a:r>
          </a:p>
          <a:p>
            <a:pPr lvl="1"/>
            <a:r>
              <a:rPr lang="da-DK" dirty="0" smtClean="0"/>
              <a:t>En uge i efteråret 2025</a:t>
            </a:r>
          </a:p>
          <a:p>
            <a:pPr lvl="1"/>
            <a:r>
              <a:rPr lang="da-DK" dirty="0" smtClean="0"/>
              <a:t>Når du siger JA, binder du dig til at tage aktiv del i projektet</a:t>
            </a:r>
          </a:p>
          <a:p>
            <a:pPr lvl="2"/>
            <a:r>
              <a:rPr lang="da-DK" dirty="0" smtClean="0"/>
              <a:t>Bæredygtighed (klimafestival d. 29.+30. november)</a:t>
            </a:r>
            <a:endParaRPr lang="da-DK" dirty="0" smtClean="0"/>
          </a:p>
          <a:p>
            <a:pPr lvl="2"/>
            <a:r>
              <a:rPr lang="da-DK" dirty="0" smtClean="0"/>
              <a:t>Dele ny viden efter </a:t>
            </a:r>
            <a:r>
              <a:rPr lang="da-DK" dirty="0" smtClean="0"/>
              <a:t>rejsen</a:t>
            </a:r>
            <a:endParaRPr lang="da-DK" dirty="0" smtClean="0"/>
          </a:p>
          <a:p>
            <a:r>
              <a:rPr lang="da-DK" dirty="0" smtClean="0"/>
              <a:t>Du bruger din stemme</a:t>
            </a:r>
          </a:p>
          <a:p>
            <a:pPr lvl="1"/>
            <a:r>
              <a:rPr lang="da-DK" dirty="0" smtClean="0"/>
              <a:t>Alle holdninger og meninger er vigtige – og velkomne</a:t>
            </a:r>
          </a:p>
          <a:p>
            <a:pPr lvl="2"/>
            <a:r>
              <a:rPr lang="da-DK" dirty="0" smtClean="0"/>
              <a:t>Enten </a:t>
            </a:r>
            <a:r>
              <a:rPr lang="da-DK" dirty="0" smtClean="0"/>
              <a:t>skrevne </a:t>
            </a:r>
            <a:r>
              <a:rPr lang="da-DK" dirty="0" smtClean="0"/>
              <a:t>eller </a:t>
            </a:r>
            <a:r>
              <a:rPr lang="da-DK" dirty="0" smtClean="0"/>
              <a:t>talte</a:t>
            </a:r>
            <a:endParaRPr lang="da-DK" dirty="0" smtClean="0"/>
          </a:p>
          <a:p>
            <a:r>
              <a:rPr lang="da-DK" dirty="0" smtClean="0"/>
              <a:t>Du deltager aktivt og udfordrer dig selv</a:t>
            </a:r>
          </a:p>
          <a:p>
            <a:pPr lvl="1"/>
            <a:r>
              <a:rPr lang="da-DK" dirty="0" smtClean="0"/>
              <a:t>Der er mange måder at deltage på – brug dine styrker</a:t>
            </a:r>
          </a:p>
          <a:p>
            <a:pPr lvl="1"/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8194" name="Picture 2" descr="Positiv Tænkning, Positiv, Symbol, Håber, Till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2" r="17079"/>
          <a:stretch/>
        </p:blipFill>
        <p:spPr bwMode="auto">
          <a:xfrm>
            <a:off x="8207462" y="1866121"/>
            <a:ext cx="3146338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4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Forventninger til dig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6435436" cy="4691553"/>
          </a:xfrm>
        </p:spPr>
        <p:txBody>
          <a:bodyPr>
            <a:normAutofit/>
          </a:bodyPr>
          <a:lstStyle/>
          <a:p>
            <a:r>
              <a:rPr lang="da-DK" dirty="0"/>
              <a:t>Du er rummelig og ikke-dømmende</a:t>
            </a:r>
          </a:p>
          <a:p>
            <a:pPr lvl="1"/>
            <a:r>
              <a:rPr lang="da-DK" dirty="0"/>
              <a:t>Alle andre er ikke som dig – lyt, forsøg at forstå og respekter</a:t>
            </a:r>
          </a:p>
          <a:p>
            <a:r>
              <a:rPr lang="da-DK" dirty="0"/>
              <a:t>Du er ansvarlig</a:t>
            </a:r>
          </a:p>
          <a:p>
            <a:pPr lvl="1"/>
            <a:r>
              <a:rPr lang="da-DK" dirty="0"/>
              <a:t>Hold din </a:t>
            </a:r>
            <a:r>
              <a:rPr lang="da-DK" dirty="0" smtClean="0"/>
              <a:t>kontrakt/aftale </a:t>
            </a:r>
            <a:r>
              <a:rPr lang="da-DK" dirty="0"/>
              <a:t>med os og de andre</a:t>
            </a:r>
          </a:p>
          <a:p>
            <a:pPr lvl="2"/>
            <a:r>
              <a:rPr lang="da-DK" dirty="0"/>
              <a:t>Også på rejsen – fx aftaler om alkohol, sengetid mv.</a:t>
            </a:r>
          </a:p>
          <a:p>
            <a:pPr lvl="1"/>
            <a:r>
              <a:rPr lang="da-DK" dirty="0"/>
              <a:t>Meld afbud hvis du er forhindret i at komme til møder</a:t>
            </a:r>
          </a:p>
          <a:p>
            <a:pPr lvl="1"/>
            <a:r>
              <a:rPr lang="da-DK" dirty="0"/>
              <a:t>Lav de små opgaver du bliver stillet – og </a:t>
            </a:r>
            <a:r>
              <a:rPr lang="da-DK" dirty="0" smtClean="0"/>
              <a:t>sig </a:t>
            </a:r>
            <a:r>
              <a:rPr lang="da-DK" dirty="0" smtClean="0"/>
              <a:t>til, </a:t>
            </a:r>
            <a:r>
              <a:rPr lang="da-DK" dirty="0"/>
              <a:t>hvis du har brug for hjælp</a:t>
            </a:r>
          </a:p>
          <a:p>
            <a:endParaRPr lang="da-DK" dirty="0"/>
          </a:p>
        </p:txBody>
      </p:sp>
      <p:pic>
        <p:nvPicPr>
          <p:cNvPr id="8194" name="Picture 2" descr="Positiv Tænkning, Positiv, Symbol, Håber, Till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2" r="17079"/>
          <a:stretch/>
        </p:blipFill>
        <p:spPr bwMode="auto">
          <a:xfrm>
            <a:off x="8207462" y="1866121"/>
            <a:ext cx="3146338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06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Forventninger til os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158135" cy="4351338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Vi lytter og støtter – med crazy input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 smtClean="0"/>
          </a:p>
          <a:p>
            <a:r>
              <a:rPr lang="da-DK" dirty="0" smtClean="0"/>
              <a:t>Vi skriver selve ERASMUS-ansøgningen med input fra dig og de andre</a:t>
            </a:r>
          </a:p>
          <a:p>
            <a:r>
              <a:rPr lang="da-DK" dirty="0" smtClean="0"/>
              <a:t>Vi rejser med dig – og ‘passer på ‘dig’</a:t>
            </a:r>
          </a:p>
          <a:p>
            <a:pPr lvl="1"/>
            <a:r>
              <a:rPr lang="da-DK" dirty="0" smtClean="0"/>
              <a:t>Lytter til dine behov</a:t>
            </a:r>
          </a:p>
          <a:p>
            <a:r>
              <a:rPr lang="da-DK" dirty="0" smtClean="0"/>
              <a:t>Vi gør ALT vi kan for at give dig en kæmpe oplevelse for livet</a:t>
            </a:r>
          </a:p>
          <a:p>
            <a:r>
              <a:rPr lang="da-DK" dirty="0" smtClean="0"/>
              <a:t>Vi informerer løbende</a:t>
            </a:r>
          </a:p>
          <a:p>
            <a:pPr lvl="1"/>
            <a:r>
              <a:rPr lang="da-DK" dirty="0" smtClean="0"/>
              <a:t>Og indkalder til grædepizza, hvis vores ansøgning bliver afvist</a:t>
            </a:r>
          </a:p>
          <a:p>
            <a:endParaRPr lang="da-DK" dirty="0" smtClean="0"/>
          </a:p>
        </p:txBody>
      </p:sp>
      <p:pic>
        <p:nvPicPr>
          <p:cNvPr id="9218" name="Picture 2" descr="Vindue, Citere, Motivation, Motiverende, Påminde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318" y="1027906"/>
            <a:ext cx="2830711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71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Kort præsentation af de 11 </a:t>
            </a:r>
            <a:r>
              <a:rPr lang="da-DK" dirty="0" err="1" smtClean="0"/>
              <a:t>youth</a:t>
            </a:r>
            <a:r>
              <a:rPr lang="da-DK" dirty="0" smtClean="0"/>
              <a:t> </a:t>
            </a:r>
            <a:r>
              <a:rPr lang="da-DK" dirty="0" err="1" smtClean="0"/>
              <a:t>goals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err="1" smtClean="0"/>
              <a:t>Connecting</a:t>
            </a:r>
            <a:r>
              <a:rPr lang="da-DK" dirty="0" smtClean="0"/>
              <a:t> EU with </a:t>
            </a:r>
            <a:r>
              <a:rPr lang="da-DK" dirty="0" err="1" smtClean="0"/>
              <a:t>youth</a:t>
            </a:r>
            <a:endParaRPr lang="da-DK" dirty="0" smtClean="0"/>
          </a:p>
          <a:p>
            <a:r>
              <a:rPr lang="da-DK" dirty="0" err="1" smtClean="0"/>
              <a:t>Equality</a:t>
            </a:r>
            <a:r>
              <a:rPr lang="da-DK" dirty="0" smtClean="0"/>
              <a:t> of all </a:t>
            </a:r>
            <a:r>
              <a:rPr lang="da-DK" dirty="0" err="1" smtClean="0"/>
              <a:t>Genders</a:t>
            </a:r>
            <a:endParaRPr lang="da-DK" dirty="0" smtClean="0"/>
          </a:p>
          <a:p>
            <a:r>
              <a:rPr lang="da-DK" dirty="0" err="1" smtClean="0"/>
              <a:t>Inclusive</a:t>
            </a:r>
            <a:r>
              <a:rPr lang="da-DK" dirty="0" smtClean="0"/>
              <a:t> </a:t>
            </a:r>
            <a:r>
              <a:rPr lang="da-DK" dirty="0" err="1" smtClean="0"/>
              <a:t>Societies</a:t>
            </a:r>
            <a:endParaRPr lang="da-DK" dirty="0" smtClean="0"/>
          </a:p>
          <a:p>
            <a:r>
              <a:rPr lang="da-DK" dirty="0" smtClean="0"/>
              <a:t>Information and </a:t>
            </a:r>
            <a:r>
              <a:rPr lang="da-DK" dirty="0" err="1" smtClean="0"/>
              <a:t>Constructive</a:t>
            </a:r>
            <a:r>
              <a:rPr lang="da-DK" dirty="0" smtClean="0"/>
              <a:t> </a:t>
            </a:r>
            <a:r>
              <a:rPr lang="da-DK" dirty="0" err="1" smtClean="0"/>
              <a:t>dialogue</a:t>
            </a:r>
            <a:endParaRPr lang="da-DK" dirty="0" smtClean="0"/>
          </a:p>
          <a:p>
            <a:r>
              <a:rPr lang="da-DK" dirty="0" smtClean="0"/>
              <a:t>Mental </a:t>
            </a:r>
            <a:r>
              <a:rPr lang="da-DK" dirty="0" err="1" smtClean="0"/>
              <a:t>health</a:t>
            </a:r>
            <a:r>
              <a:rPr lang="da-DK" dirty="0" smtClean="0"/>
              <a:t> and </a:t>
            </a:r>
            <a:r>
              <a:rPr lang="da-DK" dirty="0" err="1" smtClean="0"/>
              <a:t>wellbeing</a:t>
            </a:r>
            <a:endParaRPr lang="da-DK" dirty="0" smtClean="0"/>
          </a:p>
          <a:p>
            <a:r>
              <a:rPr lang="da-DK" dirty="0" err="1" smtClean="0"/>
              <a:t>Moving</a:t>
            </a:r>
            <a:r>
              <a:rPr lang="da-DK" dirty="0" smtClean="0"/>
              <a:t> rural </a:t>
            </a:r>
            <a:r>
              <a:rPr lang="da-DK" dirty="0" err="1" smtClean="0"/>
              <a:t>youth</a:t>
            </a:r>
            <a:r>
              <a:rPr lang="da-DK" dirty="0" smtClean="0"/>
              <a:t> forward</a:t>
            </a:r>
          </a:p>
          <a:p>
            <a:r>
              <a:rPr lang="da-DK" dirty="0" err="1" smtClean="0"/>
              <a:t>Quality</a:t>
            </a:r>
            <a:r>
              <a:rPr lang="da-DK" dirty="0" smtClean="0"/>
              <a:t> </a:t>
            </a:r>
            <a:r>
              <a:rPr lang="da-DK" dirty="0" err="1" smtClean="0"/>
              <a:t>employment</a:t>
            </a:r>
            <a:r>
              <a:rPr lang="da-DK" dirty="0" smtClean="0"/>
              <a:t> for all</a:t>
            </a:r>
          </a:p>
          <a:p>
            <a:r>
              <a:rPr lang="da-DK" dirty="0" err="1" smtClean="0"/>
              <a:t>Quality</a:t>
            </a:r>
            <a:r>
              <a:rPr lang="da-DK" dirty="0" smtClean="0"/>
              <a:t> </a:t>
            </a:r>
            <a:r>
              <a:rPr lang="da-DK" dirty="0" err="1" smtClean="0"/>
              <a:t>learning</a:t>
            </a:r>
            <a:endParaRPr lang="da-DK" dirty="0" smtClean="0"/>
          </a:p>
          <a:p>
            <a:r>
              <a:rPr lang="da-DK" dirty="0" smtClean="0"/>
              <a:t>Space and participation for all</a:t>
            </a:r>
          </a:p>
          <a:p>
            <a:r>
              <a:rPr lang="da-DK" dirty="0" err="1" smtClean="0"/>
              <a:t>Sustainable</a:t>
            </a:r>
            <a:r>
              <a:rPr lang="da-DK" dirty="0" smtClean="0"/>
              <a:t> green Europe</a:t>
            </a:r>
          </a:p>
          <a:p>
            <a:r>
              <a:rPr lang="da-DK" dirty="0" err="1" smtClean="0"/>
              <a:t>Youth</a:t>
            </a:r>
            <a:r>
              <a:rPr lang="da-DK" dirty="0" smtClean="0"/>
              <a:t> organisations and European programmes</a:t>
            </a:r>
            <a:endParaRPr lang="da-DK" dirty="0"/>
          </a:p>
        </p:txBody>
      </p:sp>
      <p:pic>
        <p:nvPicPr>
          <p:cNvPr id="10242" name="Picture 2" descr="Jugenddia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34" y="2717541"/>
            <a:ext cx="3442280" cy="15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5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Café-runde – på besøg i de 11 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Læs kort beskrivelsen under hvert mål</a:t>
            </a:r>
          </a:p>
          <a:p>
            <a:r>
              <a:rPr lang="da-DK" dirty="0" smtClean="0"/>
              <a:t>Angiv på dit papir, hvilken mavefornemmelse/energiniveau på en skala fra 1-10 du umiddelbart får, når du læser om målet</a:t>
            </a:r>
          </a:p>
          <a:p>
            <a:pPr lvl="1"/>
            <a:r>
              <a:rPr lang="da-DK" dirty="0" smtClean="0"/>
              <a:t>Og en kort kommentar om din motivation, så du kan huske det til sidst</a:t>
            </a:r>
          </a:p>
          <a:p>
            <a:pPr lvl="1"/>
            <a:endParaRPr lang="da-DK" dirty="0"/>
          </a:p>
          <a:p>
            <a:r>
              <a:rPr lang="da-DK" dirty="0" smtClean="0"/>
              <a:t>Togfløjten lyder, når det er tid til at skifte café-sted/mål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1266" name="Picture 2" descr="Kaffe, Pen, Notesbog, Åbn Notesbog, Tom Notesb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22" y="4566718"/>
            <a:ext cx="2933068" cy="19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12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Mentimeter</a:t>
            </a:r>
            <a:r>
              <a:rPr lang="da-DK" dirty="0" smtClean="0"/>
              <a:t>-måling om de 11 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Demokratisk proces</a:t>
            </a:r>
          </a:p>
          <a:p>
            <a:pPr lvl="1"/>
            <a:r>
              <a:rPr lang="da-DK" dirty="0" smtClean="0"/>
              <a:t>Ikke alle får det ønskede emne</a:t>
            </a:r>
          </a:p>
          <a:p>
            <a:endParaRPr lang="da-DK" dirty="0"/>
          </a:p>
        </p:txBody>
      </p:sp>
      <p:pic>
        <p:nvPicPr>
          <p:cNvPr id="5122" name="Picture 2" descr="Pen, Rød Pen, Mark Med Et Kryds, Valg, Beslu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16" y="2784788"/>
            <a:ext cx="5290667" cy="35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4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15 pladser på holdet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Vi skal udvælge de ‘rette’ 15 </a:t>
            </a:r>
            <a:r>
              <a:rPr lang="da-DK" dirty="0" smtClean="0"/>
              <a:t>kandidater</a:t>
            </a:r>
          </a:p>
          <a:p>
            <a:r>
              <a:rPr lang="da-DK" dirty="0" smtClean="0"/>
              <a:t>Hvad vil det sige at være blandt de ‘rette’:</a:t>
            </a:r>
            <a:endParaRPr lang="da-DK" dirty="0" smtClean="0"/>
          </a:p>
          <a:p>
            <a:pPr lvl="1"/>
            <a:r>
              <a:rPr lang="da-DK" dirty="0" smtClean="0"/>
              <a:t>Proaktiv og ansvarlig</a:t>
            </a:r>
          </a:p>
          <a:p>
            <a:pPr lvl="1"/>
            <a:r>
              <a:rPr lang="da-DK" dirty="0" smtClean="0"/>
              <a:t>Klar til at udfordre sig selv – også selv det giver store sommerfugle i maven</a:t>
            </a:r>
          </a:p>
          <a:p>
            <a:pPr lvl="2"/>
            <a:r>
              <a:rPr lang="da-DK" dirty="0" smtClean="0"/>
              <a:t>Det handler ikke om at være ekstrovert, det handler om at </a:t>
            </a:r>
            <a:r>
              <a:rPr lang="da-DK" dirty="0" smtClean="0"/>
              <a:t>være aktiv deltagende</a:t>
            </a:r>
            <a:endParaRPr lang="da-DK" dirty="0" smtClean="0"/>
          </a:p>
          <a:p>
            <a:pPr lvl="1"/>
            <a:r>
              <a:rPr lang="da-DK" dirty="0" smtClean="0"/>
              <a:t>Kan rejse ud – også selvom vennerne ikke får en plads</a:t>
            </a:r>
          </a:p>
          <a:p>
            <a:pPr lvl="1"/>
            <a:r>
              <a:rPr lang="da-DK" dirty="0" smtClean="0"/>
              <a:t>Kan og vil skabe nye kontakter – med og uden egne venner ved siden af</a:t>
            </a:r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Girl Power </a:t>
            </a:r>
            <a:r>
              <a:rPr lang="da-DK" dirty="0" err="1" smtClean="0"/>
              <a:t>Empowers</a:t>
            </a:r>
            <a:r>
              <a:rPr lang="da-DK" dirty="0" smtClean="0"/>
              <a:t>-projektet kan også være en mulighed for de piger, der ikke får plads</a:t>
            </a:r>
            <a:endParaRPr lang="da-DK" dirty="0" smtClean="0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7494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Præsentation af hjemmeopgave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Lav en kort motiveret ansøgning </a:t>
            </a:r>
            <a:r>
              <a:rPr lang="da-DK" dirty="0" smtClean="0"/>
              <a:t>om,</a:t>
            </a:r>
            <a:r>
              <a:rPr lang="da-DK" dirty="0" smtClean="0"/>
              <a:t> </a:t>
            </a:r>
            <a:r>
              <a:rPr lang="da-DK" dirty="0" smtClean="0"/>
              <a:t>hvorfor du skal med i projektet </a:t>
            </a:r>
            <a:endParaRPr lang="da-DK" dirty="0" smtClean="0"/>
          </a:p>
          <a:p>
            <a:pPr lvl="1"/>
            <a:r>
              <a:rPr lang="da-DK" dirty="0" smtClean="0"/>
              <a:t>Hvorfor vil du gerne med?</a:t>
            </a:r>
          </a:p>
          <a:p>
            <a:pPr lvl="1"/>
            <a:r>
              <a:rPr lang="da-DK" dirty="0" smtClean="0"/>
              <a:t>Hvordan er det valgte emne (mental </a:t>
            </a:r>
            <a:r>
              <a:rPr lang="da-DK" dirty="0" err="1" smtClean="0"/>
              <a:t>health</a:t>
            </a:r>
            <a:r>
              <a:rPr lang="da-DK" dirty="0" smtClean="0"/>
              <a:t>) relevant for dig?</a:t>
            </a:r>
          </a:p>
          <a:p>
            <a:pPr lvl="1"/>
            <a:r>
              <a:rPr lang="da-DK" dirty="0" smtClean="0"/>
              <a:t>Hvad er dine forventninger til projektet?</a:t>
            </a:r>
          </a:p>
          <a:p>
            <a:pPr lvl="1"/>
            <a:r>
              <a:rPr lang="da-DK" dirty="0" smtClean="0"/>
              <a:t>Hvad vil du gerne lære/udvikle/blive bedre til?</a:t>
            </a:r>
          </a:p>
          <a:p>
            <a:pPr lvl="1"/>
            <a:r>
              <a:rPr lang="da-DK" dirty="0" smtClean="0"/>
              <a:t>Hvad kan og vil du bidrage med?</a:t>
            </a:r>
          </a:p>
          <a:p>
            <a:pPr lvl="1"/>
            <a:r>
              <a:rPr lang="da-DK" dirty="0" smtClean="0"/>
              <a:t>Er der noget du er nervøs for?</a:t>
            </a:r>
          </a:p>
          <a:p>
            <a:pPr lvl="1"/>
            <a:r>
              <a:rPr lang="da-DK" dirty="0" smtClean="0"/>
              <a:t>Er der særlige forhold, som vi har brug for at vide om dig fx diagnoser, ordblindhed, sociale udfordringer mv.?</a:t>
            </a:r>
          </a:p>
          <a:p>
            <a:pPr lvl="1"/>
            <a:r>
              <a:rPr lang="da-DK" dirty="0" smtClean="0"/>
              <a:t>Sæt et vellignende billede på din ansøgning</a:t>
            </a:r>
          </a:p>
          <a:p>
            <a:pPr lvl="1"/>
            <a:r>
              <a:rPr lang="da-DK" dirty="0" smtClean="0"/>
              <a:t>Navn på din skole og din klasselærer</a:t>
            </a:r>
          </a:p>
          <a:p>
            <a:r>
              <a:rPr lang="da-DK" dirty="0" smtClean="0"/>
              <a:t>Ansøgning sendes til Ronja på mail: </a:t>
            </a:r>
            <a:r>
              <a:rPr lang="da-DK" dirty="0" smtClean="0">
                <a:hlinkClick r:id="rId2"/>
              </a:rPr>
              <a:t>rthm@alleroed.dk</a:t>
            </a:r>
            <a:r>
              <a:rPr lang="da-DK" dirty="0" smtClean="0"/>
              <a:t> </a:t>
            </a:r>
            <a:r>
              <a:rPr lang="da-DK" b="1" dirty="0" smtClean="0"/>
              <a:t>senest d. 8. november kl. 23.59</a:t>
            </a:r>
            <a:r>
              <a:rPr lang="da-DK" dirty="0" smtClean="0"/>
              <a:t>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589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5687291" cy="4351338"/>
          </a:xfrm>
        </p:spPr>
        <p:txBody>
          <a:bodyPr/>
          <a:lstStyle/>
          <a:p>
            <a:r>
              <a:rPr lang="da-DK" dirty="0" smtClean="0"/>
              <a:t>Intro og formål</a:t>
            </a:r>
          </a:p>
          <a:p>
            <a:r>
              <a:rPr lang="da-DK" dirty="0" smtClean="0"/>
              <a:t>Rammen</a:t>
            </a:r>
          </a:p>
          <a:p>
            <a:r>
              <a:rPr lang="da-DK" dirty="0" smtClean="0"/>
              <a:t>Forventninger</a:t>
            </a:r>
          </a:p>
          <a:p>
            <a:r>
              <a:rPr lang="da-DK" dirty="0" smtClean="0"/>
              <a:t>Præsentation </a:t>
            </a:r>
            <a:r>
              <a:rPr lang="da-DK" dirty="0" smtClean="0"/>
              <a:t>og udvælgelse af det emne, som vi skal arbejde med</a:t>
            </a:r>
          </a:p>
          <a:p>
            <a:r>
              <a:rPr lang="da-DK" dirty="0" smtClean="0"/>
              <a:t>Hjemmeopgave</a:t>
            </a:r>
            <a:endParaRPr lang="da-DK" dirty="0" smtClean="0"/>
          </a:p>
          <a:p>
            <a:r>
              <a:rPr lang="da-DK" dirty="0" smtClean="0"/>
              <a:t>Næste </a:t>
            </a:r>
            <a:r>
              <a:rPr lang="da-DK" dirty="0" smtClean="0"/>
              <a:t>skridt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7033" y="1991708"/>
            <a:ext cx="6400799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1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Næste </a:t>
            </a:r>
            <a:r>
              <a:rPr lang="da-DK" dirty="0" smtClean="0"/>
              <a:t>skridt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Overvej om du stadig er klar</a:t>
            </a:r>
          </a:p>
          <a:p>
            <a:r>
              <a:rPr lang="da-DK" dirty="0" smtClean="0"/>
              <a:t>Ansøgningsdeadline fredag d. 8.11 kl. 23.59</a:t>
            </a:r>
          </a:p>
          <a:p>
            <a:r>
              <a:rPr lang="da-DK" dirty="0" smtClean="0"/>
              <a:t>Tilbagemelding om udvælgelse til alle senest </a:t>
            </a:r>
            <a:r>
              <a:rPr lang="da-DK" dirty="0" smtClean="0"/>
              <a:t>mandag d. 18.11</a:t>
            </a:r>
          </a:p>
          <a:p>
            <a:pPr lvl="1"/>
            <a:r>
              <a:rPr lang="da-DK" dirty="0" smtClean="0"/>
              <a:t>Du får en opringning, hvis du skal med</a:t>
            </a:r>
          </a:p>
          <a:p>
            <a:r>
              <a:rPr lang="da-DK" dirty="0" smtClean="0"/>
              <a:t>Næste møde tirsdag d. 19.11 kl. 16.00-18.00</a:t>
            </a:r>
            <a:endParaRPr lang="da-DK" dirty="0" smtClean="0"/>
          </a:p>
          <a:p>
            <a:r>
              <a:rPr lang="da-DK" dirty="0" smtClean="0"/>
              <a:t>Madspildsprojekt om bæredygtighed fredag d. 29. (eftermiddag) og/eller 30. november (kl. 9.00-13.30)</a:t>
            </a:r>
          </a:p>
          <a:p>
            <a:endParaRPr lang="da-DK" dirty="0" smtClean="0"/>
          </a:p>
          <a:p>
            <a:r>
              <a:rPr lang="da-DK" dirty="0" smtClean="0"/>
              <a:t>Næste møder planlægges derefter.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024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Evaluering og tak for i dag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Hvad tager du med herfra</a:t>
            </a:r>
            <a:r>
              <a:rPr lang="da-DK" dirty="0" smtClean="0"/>
              <a:t>?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50742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Lande i rummet-opgave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Dekorer dit navneskilt med en tegning, som fortæller om din motivation for at have tilmeldt dig holdet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329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Intro og formål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Kort intro til Ulla og Ronja</a:t>
            </a:r>
          </a:p>
          <a:p>
            <a:r>
              <a:rPr lang="da-DK" dirty="0" smtClean="0"/>
              <a:t>Baggrund </a:t>
            </a:r>
            <a:r>
              <a:rPr lang="da-DK" dirty="0" smtClean="0"/>
              <a:t>for og </a:t>
            </a:r>
            <a:r>
              <a:rPr lang="da-DK" dirty="0" smtClean="0"/>
              <a:t>formål </a:t>
            </a:r>
            <a:r>
              <a:rPr lang="da-DK" dirty="0" smtClean="0"/>
              <a:t>med</a:t>
            </a:r>
            <a:r>
              <a:rPr lang="da-DK" dirty="0" smtClean="0"/>
              <a:t> </a:t>
            </a:r>
            <a:r>
              <a:rPr lang="da-DK" dirty="0" smtClean="0"/>
              <a:t>projektet </a:t>
            </a:r>
          </a:p>
          <a:p>
            <a:pPr lvl="1"/>
            <a:r>
              <a:rPr lang="da-DK" dirty="0" smtClean="0"/>
              <a:t>Unge i Allerød skal være verdensborgere</a:t>
            </a:r>
          </a:p>
          <a:p>
            <a:pPr lvl="1"/>
            <a:r>
              <a:rPr lang="da-DK" dirty="0" smtClean="0"/>
              <a:t>Udvikling, udfordringer og læring + fedt fællesskab</a:t>
            </a:r>
          </a:p>
          <a:p>
            <a:r>
              <a:rPr lang="da-DK" dirty="0" smtClean="0"/>
              <a:t>Formål </a:t>
            </a:r>
            <a:r>
              <a:rPr lang="da-DK" dirty="0" smtClean="0"/>
              <a:t>med mødet i dag og program</a:t>
            </a:r>
          </a:p>
          <a:p>
            <a:pPr lvl="1"/>
            <a:r>
              <a:rPr lang="da-DK" dirty="0" smtClean="0"/>
              <a:t>Kende rammen og forventningerne</a:t>
            </a:r>
          </a:p>
          <a:p>
            <a:pPr lvl="2"/>
            <a:r>
              <a:rPr lang="da-DK" dirty="0" smtClean="0"/>
              <a:t>Få sat det ‘rigtige’ hold</a:t>
            </a:r>
          </a:p>
          <a:p>
            <a:pPr lvl="1"/>
            <a:r>
              <a:rPr lang="da-DK" dirty="0" smtClean="0"/>
              <a:t>Udvalgt overordnet emne</a:t>
            </a:r>
          </a:p>
          <a:p>
            <a:pPr lvl="1"/>
            <a:r>
              <a:rPr lang="da-DK" dirty="0" smtClean="0"/>
              <a:t>Lære hinanden lidt bedre at kende</a:t>
            </a:r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18616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Tidligere deltagere </a:t>
            </a:r>
            <a:r>
              <a:rPr lang="da-DK" dirty="0" smtClean="0"/>
              <a:t>siger om holdet: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57325"/>
            <a:ext cx="65532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3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Intro ved bordene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Fortæl dine bordmakkere hvad du har tegnet på dit bordkort, som du forbinder med dette </a:t>
            </a:r>
            <a:r>
              <a:rPr lang="da-DK" dirty="0" smtClean="0"/>
              <a:t>hold.</a:t>
            </a:r>
          </a:p>
          <a:p>
            <a:r>
              <a:rPr lang="da-DK" dirty="0" smtClean="0"/>
              <a:t>Fortæl 3 ting om dig selv.</a:t>
            </a:r>
          </a:p>
          <a:p>
            <a:endParaRPr lang="da-DK" dirty="0"/>
          </a:p>
          <a:p>
            <a:r>
              <a:rPr lang="da-DK" dirty="0" err="1" smtClean="0"/>
              <a:t>Mentimeter</a:t>
            </a:r>
            <a:r>
              <a:rPr lang="da-DK" dirty="0" smtClean="0"/>
              <a:t> om forventninger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94649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Gulvbarometer – med tov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Jeg har været i Finland før</a:t>
            </a:r>
          </a:p>
          <a:p>
            <a:r>
              <a:rPr lang="da-DK" dirty="0" smtClean="0"/>
              <a:t>Jeg har været i Slovenien før</a:t>
            </a:r>
          </a:p>
          <a:p>
            <a:r>
              <a:rPr lang="da-DK" dirty="0" smtClean="0"/>
              <a:t>Jeg har været i Spanien før</a:t>
            </a:r>
          </a:p>
          <a:p>
            <a:r>
              <a:rPr lang="da-DK" dirty="0"/>
              <a:t>Jeg har rejst til udlandet uden min mor og far før</a:t>
            </a:r>
          </a:p>
          <a:p>
            <a:r>
              <a:rPr lang="da-DK" dirty="0" smtClean="0"/>
              <a:t>Jeg vurderer mit engelske til at være på følgende niveau</a:t>
            </a:r>
          </a:p>
          <a:p>
            <a:r>
              <a:rPr lang="da-DK" dirty="0" smtClean="0"/>
              <a:t>Hvor klar er jeg lige nu til at gøre en større indsats for at komme med på dette hold</a:t>
            </a:r>
          </a:p>
          <a:p>
            <a:r>
              <a:rPr lang="da-DK" dirty="0" smtClean="0"/>
              <a:t>Det at rejse til et andet land uden mine forældre</a:t>
            </a:r>
          </a:p>
          <a:p>
            <a:r>
              <a:rPr lang="da-DK" dirty="0" smtClean="0"/>
              <a:t>Det at chatte online med en udenlandsk deltager</a:t>
            </a:r>
          </a:p>
          <a:p>
            <a:r>
              <a:rPr lang="da-DK" dirty="0" smtClean="0"/>
              <a:t>Det at møde nye unge i gruppen</a:t>
            </a:r>
          </a:p>
          <a:p>
            <a:r>
              <a:rPr lang="da-DK" dirty="0" smtClean="0"/>
              <a:t>Det at tale med unge på engelsk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858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Rammen for projektet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Formålet med en ungdomsudveksling i et Erasmus-projekt </a:t>
            </a:r>
          </a:p>
          <a:p>
            <a:pPr lvl="1"/>
            <a:r>
              <a:rPr lang="da-DK" dirty="0" smtClean="0"/>
              <a:t>give grupper af unge fra forskellige lande mulighed for at mødes og bo sammen</a:t>
            </a:r>
          </a:p>
          <a:p>
            <a:pPr lvl="1"/>
            <a:r>
              <a:rPr lang="da-DK" dirty="0" smtClean="0"/>
              <a:t>sammen reflektere </a:t>
            </a:r>
            <a:r>
              <a:rPr lang="da-DK" dirty="0"/>
              <a:t>over europæiske emner og </a:t>
            </a:r>
            <a:r>
              <a:rPr lang="da-DK" dirty="0" smtClean="0"/>
              <a:t>værdier på en uformel måde gennem fx </a:t>
            </a:r>
            <a:r>
              <a:rPr lang="da-DK" dirty="0"/>
              <a:t>workshops, øvelser, debatter, rollespil, simulationer og </a:t>
            </a:r>
            <a:r>
              <a:rPr lang="da-DK" dirty="0" smtClean="0"/>
              <a:t>udendørsaktiviteter</a:t>
            </a:r>
          </a:p>
          <a:p>
            <a:pPr lvl="1"/>
            <a:r>
              <a:rPr lang="da-DK" dirty="0" smtClean="0"/>
              <a:t>give unge </a:t>
            </a:r>
            <a:r>
              <a:rPr lang="da-DK" dirty="0"/>
              <a:t>mulighed for at opleve andre kulturer, udvikle sociale og faglige kompetencer og få en oplevelse for </a:t>
            </a:r>
            <a:r>
              <a:rPr lang="da-DK" dirty="0" smtClean="0"/>
              <a:t>livet</a:t>
            </a:r>
          </a:p>
          <a:p>
            <a:pPr lvl="1"/>
            <a:r>
              <a:rPr lang="da-DK" dirty="0" smtClean="0"/>
              <a:t>give organisationerne </a:t>
            </a:r>
            <a:r>
              <a:rPr lang="da-DK" dirty="0"/>
              <a:t>mulighed for at udvikle </a:t>
            </a:r>
            <a:r>
              <a:rPr lang="da-DK" dirty="0" smtClean="0"/>
              <a:t>sig</a:t>
            </a:r>
          </a:p>
          <a:p>
            <a:pPr lvl="1"/>
            <a:endParaRPr lang="da-DK" dirty="0"/>
          </a:p>
          <a:p>
            <a:pPr lvl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15084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Mere specifikt – direkte fra ERASMUS-programguiden på 420 sider….!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133535"/>
            <a:ext cx="10515600" cy="4351338"/>
          </a:xfrm>
        </p:spPr>
        <p:txBody>
          <a:bodyPr/>
          <a:lstStyle/>
          <a:p>
            <a:r>
              <a:rPr lang="da-DK" dirty="0" smtClean="0"/>
              <a:t>Fremme interkulturel dialog og læring og følelsen af at være europæer</a:t>
            </a:r>
          </a:p>
          <a:p>
            <a:r>
              <a:rPr lang="da-DK" dirty="0" smtClean="0"/>
              <a:t>Udvikle unges færdigheder og holdninger</a:t>
            </a:r>
          </a:p>
          <a:p>
            <a:r>
              <a:rPr lang="da-DK" dirty="0" smtClean="0"/>
              <a:t>Styrke europæiske værdier og nedbryde fordomme</a:t>
            </a:r>
          </a:p>
          <a:p>
            <a:r>
              <a:rPr lang="da-DK" dirty="0" smtClean="0"/>
              <a:t>Øge bevidstheden om socialt relevante emner og derved stimulere samfundsengagement og aktive deltagelse. </a:t>
            </a:r>
          </a:p>
        </p:txBody>
      </p:sp>
      <p:pic>
        <p:nvPicPr>
          <p:cNvPr id="7170" name="Picture 2" descr="Banner, Flag, Europa, Europæisk Flag, Stjerner, 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361" y="4702628"/>
            <a:ext cx="2813180" cy="187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35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1141</Words>
  <Application>Microsoft Office PowerPoint</Application>
  <PresentationFormat>Widescreen</PresentationFormat>
  <Paragraphs>152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Office-tema</vt:lpstr>
      <vt:lpstr>Kulturraketten Opstartsmøde d. 23.10.2024</vt:lpstr>
      <vt:lpstr>Program</vt:lpstr>
      <vt:lpstr>Lande i rummet-opgave</vt:lpstr>
      <vt:lpstr>Intro og formål</vt:lpstr>
      <vt:lpstr>Tidligere deltagere siger om holdet:</vt:lpstr>
      <vt:lpstr>Intro ved bordene</vt:lpstr>
      <vt:lpstr>Gulvbarometer – med tov</vt:lpstr>
      <vt:lpstr>Rammen for projektet</vt:lpstr>
      <vt:lpstr>Mere specifikt – direkte fra ERASMUS-programguiden på 420 sider….!</vt:lpstr>
      <vt:lpstr>Projekt-rakettens 4 faser</vt:lpstr>
      <vt:lpstr>Det gode projekt</vt:lpstr>
      <vt:lpstr>Forventninger til dig</vt:lpstr>
      <vt:lpstr>Forventninger til dig</vt:lpstr>
      <vt:lpstr>Forventninger til os</vt:lpstr>
      <vt:lpstr>Kort præsentation af de 11 youth goals</vt:lpstr>
      <vt:lpstr>Café-runde – på besøg i de 11 mål</vt:lpstr>
      <vt:lpstr>Mentimeter-måling om de 11 mål</vt:lpstr>
      <vt:lpstr>15 pladser på holdet</vt:lpstr>
      <vt:lpstr>Præsentation af hjemmeopgave</vt:lpstr>
      <vt:lpstr>Næste skridt</vt:lpstr>
      <vt:lpstr>Evaluering og tak for i dag</vt:lpstr>
    </vt:vector>
  </TitlesOfParts>
  <Company>Allerød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Kulturraketten</dc:title>
  <dc:creator>Ulla Holtze</dc:creator>
  <cp:lastModifiedBy>Ulla Holtze</cp:lastModifiedBy>
  <cp:revision>30</cp:revision>
  <dcterms:created xsi:type="dcterms:W3CDTF">2022-10-06T06:58:04Z</dcterms:created>
  <dcterms:modified xsi:type="dcterms:W3CDTF">2024-10-23T16:51:44Z</dcterms:modified>
</cp:coreProperties>
</file>