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73" r:id="rId4"/>
    <p:sldId id="258" r:id="rId5"/>
    <p:sldId id="272" r:id="rId6"/>
    <p:sldId id="277" r:id="rId7"/>
    <p:sldId id="271" r:id="rId8"/>
    <p:sldId id="279" r:id="rId9"/>
    <p:sldId id="274" r:id="rId10"/>
    <p:sldId id="278" r:id="rId11"/>
    <p:sldId id="259" r:id="rId12"/>
    <p:sldId id="260" r:id="rId13"/>
    <p:sldId id="276" r:id="rId14"/>
    <p:sldId id="267" r:id="rId15"/>
    <p:sldId id="268" r:id="rId16"/>
    <p:sldId id="262" r:id="rId17"/>
    <p:sldId id="269" r:id="rId18"/>
    <p:sldId id="263" r:id="rId19"/>
    <p:sldId id="266" r:id="rId20"/>
    <p:sldId id="275" r:id="rId21"/>
    <p:sldId id="265" r:id="rId22"/>
    <p:sldId id="264" r:id="rId23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41D67-4943-4EC0-A361-05FCDCF6816F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554C6-0B42-46C3-AFAD-7E2123215B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24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36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3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350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63" y="6167505"/>
            <a:ext cx="2844273" cy="5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13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547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6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37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67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26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081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588F-7CF1-4E7E-A69E-131360187BF1}" type="datetimeFigureOut">
              <a:rPr lang="da-DK" smtClean="0"/>
              <a:t>12-06-2025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FAAF-0C95-438B-8509-22C2434FB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98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15" y="5823425"/>
            <a:ext cx="3629363" cy="728653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112126" y="4399658"/>
            <a:ext cx="603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i="1" dirty="0"/>
              <a:t>Informationsfolder</a:t>
            </a:r>
          </a:p>
        </p:txBody>
      </p:sp>
      <p:pic>
        <p:nvPicPr>
          <p:cNvPr id="1028" name="Picture 4" descr="Free analysis magnifying glass examination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/>
          <a:stretch/>
        </p:blipFill>
        <p:spPr bwMode="auto">
          <a:xfrm>
            <a:off x="2231122" y="600364"/>
            <a:ext cx="7793352" cy="47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3591096" y="3568661"/>
            <a:ext cx="5073399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KULTUR-RAKETTEN</a:t>
            </a:r>
          </a:p>
          <a:p>
            <a:pPr algn="ctr"/>
            <a:r>
              <a:rPr lang="da-DK" sz="2200" dirty="0"/>
              <a:t>Finland - </a:t>
            </a:r>
            <a:r>
              <a:rPr lang="da-DK" sz="2200" dirty="0" err="1"/>
              <a:t>here</a:t>
            </a:r>
            <a:r>
              <a:rPr lang="da-DK" sz="2200" dirty="0"/>
              <a:t> </a:t>
            </a:r>
            <a:r>
              <a:rPr lang="da-DK" sz="2200" dirty="0" err="1"/>
              <a:t>we</a:t>
            </a:r>
            <a:r>
              <a:rPr lang="da-DK" sz="2200" dirty="0"/>
              <a:t> </a:t>
            </a:r>
            <a:r>
              <a:rPr lang="da-DK" sz="2200" dirty="0" err="1"/>
              <a:t>come</a:t>
            </a:r>
            <a:endParaRPr lang="da-DK" sz="2200" dirty="0"/>
          </a:p>
          <a:p>
            <a:pPr algn="ctr"/>
            <a:r>
              <a:rPr lang="da-DK" sz="4000" i="1" dirty="0"/>
              <a:t>Informationsmøde</a:t>
            </a:r>
          </a:p>
        </p:txBody>
      </p:sp>
    </p:spTree>
    <p:extLst>
      <p:ext uri="{BB962C8B-B14F-4D97-AF65-F5344CB8AC3E}">
        <p14:creationId xmlns:p14="http://schemas.microsoft.com/office/powerpoint/2010/main" val="116647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56C0D-3676-408D-8B0D-903C1ECD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skal vi hen?</a:t>
            </a:r>
          </a:p>
        </p:txBody>
      </p:sp>
      <p:pic>
        <p:nvPicPr>
          <p:cNvPr id="1028" name="Picture 4" descr="Skandinavien, Kort, Lande, Sverige">
            <a:extLst>
              <a:ext uri="{FF2B5EF4-FFF2-40B4-BE49-F238E27FC236}">
                <a16:creationId xmlns:a16="http://schemas.microsoft.com/office/drawing/2014/main" id="{CD9A82C4-8FB2-4ED7-D721-6461140D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12053"/>
            <a:ext cx="4352925" cy="54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9D7769BD-1AD8-F459-0B37-220D687F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da-DK" dirty="0"/>
              <a:t>Afrejse København-Helsinki </a:t>
            </a:r>
          </a:p>
          <a:p>
            <a:pPr lvl="1"/>
            <a:r>
              <a:rPr lang="da-DK" dirty="0"/>
              <a:t>Mandag d. 17. november 2025 </a:t>
            </a:r>
          </a:p>
          <a:p>
            <a:r>
              <a:rPr lang="da-DK" dirty="0"/>
              <a:t>Hjemrejse Helsinki-København</a:t>
            </a:r>
          </a:p>
          <a:p>
            <a:pPr lvl="1"/>
            <a:r>
              <a:rPr lang="da-DK" dirty="0"/>
              <a:t>Søndag d. 23. november 2025 </a:t>
            </a:r>
          </a:p>
          <a:p>
            <a:pPr lvl="1"/>
            <a:endParaRPr lang="da-DK" dirty="0"/>
          </a:p>
          <a:p>
            <a:r>
              <a:rPr lang="da-DK" dirty="0"/>
              <a:t>Videre med tog fra Helsinki lufthavn til </a:t>
            </a:r>
            <a:r>
              <a:rPr lang="da-DK" dirty="0" err="1"/>
              <a:t>Jyväskylä</a:t>
            </a:r>
            <a:r>
              <a:rPr lang="da-DK" dirty="0"/>
              <a:t> – ca. 3½ time.</a:t>
            </a:r>
          </a:p>
          <a:p>
            <a:pPr lvl="1"/>
            <a:endParaRPr lang="da-DK" dirty="0"/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55FC4335-C33D-D2BB-ABC7-3758C27BDDA3}"/>
              </a:ext>
            </a:extLst>
          </p:cNvPr>
          <p:cNvCxnSpPr/>
          <p:nvPr/>
        </p:nvCxnSpPr>
        <p:spPr>
          <a:xfrm flipH="1" flipV="1">
            <a:off x="10267950" y="4410075"/>
            <a:ext cx="45720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5B29E366-1DB9-546F-DF85-4BBEBA21A28F}"/>
              </a:ext>
            </a:extLst>
          </p:cNvPr>
          <p:cNvCxnSpPr/>
          <p:nvPr/>
        </p:nvCxnSpPr>
        <p:spPr>
          <a:xfrm flipH="1">
            <a:off x="10309015" y="2662971"/>
            <a:ext cx="897147" cy="1015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5F9EB970-A096-1089-3AC3-319D788A7DAC}"/>
              </a:ext>
            </a:extLst>
          </p:cNvPr>
          <p:cNvSpPr txBox="1"/>
          <p:nvPr/>
        </p:nvSpPr>
        <p:spPr>
          <a:xfrm>
            <a:off x="10725150" y="2294623"/>
            <a:ext cx="105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Jyväskylä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4455CC2-66EE-52D3-683F-11B628010BC7}"/>
              </a:ext>
            </a:extLst>
          </p:cNvPr>
          <p:cNvSpPr txBox="1"/>
          <p:nvPr/>
        </p:nvSpPr>
        <p:spPr>
          <a:xfrm>
            <a:off x="10529258" y="5458108"/>
            <a:ext cx="105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Helsinki</a:t>
            </a:r>
          </a:p>
        </p:txBody>
      </p:sp>
    </p:spTree>
    <p:extLst>
      <p:ext uri="{BB962C8B-B14F-4D97-AF65-F5344CB8AC3E}">
        <p14:creationId xmlns:p14="http://schemas.microsoft.com/office/powerpoint/2010/main" val="318649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Rejseoplysninger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Afrejse København-Helsinki </a:t>
            </a:r>
          </a:p>
          <a:p>
            <a:pPr lvl="1"/>
            <a:r>
              <a:rPr lang="da-DK" dirty="0"/>
              <a:t>Mandag d. 17. november 2025 </a:t>
            </a:r>
          </a:p>
          <a:p>
            <a:pPr lvl="1"/>
            <a:r>
              <a:rPr lang="da-DK" b="1" dirty="0"/>
              <a:t>Vi mødes på Allerød Station (eller ved 7 eleven-kiosken i terminal 2, hvis du selv kører derud)</a:t>
            </a:r>
          </a:p>
          <a:p>
            <a:r>
              <a:rPr lang="da-DK" dirty="0"/>
              <a:t>Hjemrejse Helsinki-København</a:t>
            </a:r>
          </a:p>
          <a:p>
            <a:pPr lvl="1"/>
            <a:r>
              <a:rPr lang="da-DK" dirty="0"/>
              <a:t>Søndag d. 23. november 2025 </a:t>
            </a:r>
          </a:p>
          <a:p>
            <a:pPr lvl="1"/>
            <a:r>
              <a:rPr lang="da-DK" dirty="0"/>
              <a:t>Vi følges hjem til Allerød Station</a:t>
            </a:r>
          </a:p>
          <a:p>
            <a:pPr lvl="1"/>
            <a:endParaRPr lang="da-DK" dirty="0"/>
          </a:p>
          <a:p>
            <a:r>
              <a:rPr lang="da-DK" dirty="0"/>
              <a:t>Drikkevarer på selve rejsen er for egen regning. </a:t>
            </a:r>
          </a:p>
          <a:p>
            <a:r>
              <a:rPr lang="da-DK" dirty="0"/>
              <a:t>Alle kan medbringe en </a:t>
            </a:r>
            <a:r>
              <a:rPr lang="da-DK" dirty="0" err="1"/>
              <a:t>indtjekket</a:t>
            </a:r>
            <a:r>
              <a:rPr lang="da-DK" dirty="0"/>
              <a:t> bagage på max 20 kg (du skal selv kunne bære den) og en lille rygsæk.</a:t>
            </a:r>
          </a:p>
          <a:p>
            <a:r>
              <a:rPr lang="da-DK" dirty="0"/>
              <a:t>Vi skal med tog fra Lufthavnen til </a:t>
            </a:r>
            <a:r>
              <a:rPr lang="da-DK" dirty="0" err="1"/>
              <a:t>Jyväskylä</a:t>
            </a:r>
            <a:r>
              <a:rPr lang="da-DK" dirty="0"/>
              <a:t> – først minitog og så regionaltog. Turen tager i alt ca. 3½ time.</a:t>
            </a:r>
          </a:p>
          <a:p>
            <a:pPr lvl="1"/>
            <a:endParaRPr lang="da-DK" dirty="0"/>
          </a:p>
          <a:p>
            <a:r>
              <a:rPr lang="da-DK" dirty="0"/>
              <a:t>Rejseomkostninger til og fra Kastrup Lufthavn er for egen regning. Man er velkommen til selv at arrangere transport. Bare giv Ulla besked.</a:t>
            </a:r>
          </a:p>
          <a:p>
            <a:pPr lvl="1"/>
            <a:endParaRPr lang="da-DK" dirty="0"/>
          </a:p>
        </p:txBody>
      </p:sp>
      <p:pic>
        <p:nvPicPr>
          <p:cNvPr id="4102" name="Picture 6" descr="Free departures airport sign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73" y="557642"/>
            <a:ext cx="940527" cy="9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2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Kursussted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959415" cy="435133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Vi skal bo i </a:t>
            </a:r>
            <a:r>
              <a:rPr lang="da-DK" dirty="0" err="1"/>
              <a:t>Kiponniemi</a:t>
            </a:r>
            <a:r>
              <a:rPr lang="da-DK" dirty="0"/>
              <a:t> </a:t>
            </a:r>
            <a:r>
              <a:rPr lang="da-DK" dirty="0" err="1"/>
              <a:t>hytteby</a:t>
            </a:r>
            <a:r>
              <a:rPr lang="da-DK" dirty="0"/>
              <a:t> – ca. 15 km fra </a:t>
            </a:r>
            <a:r>
              <a:rPr lang="da-DK" dirty="0" err="1"/>
              <a:t>Jyväskylä</a:t>
            </a:r>
            <a:r>
              <a:rPr lang="da-DK" dirty="0"/>
              <a:t>. </a:t>
            </a:r>
            <a:r>
              <a:rPr lang="da-DK" b="0" i="0" dirty="0">
                <a:solidFill>
                  <a:srgbClr val="777777"/>
                </a:solidFill>
                <a:effectLst/>
                <a:latin typeface="Alegreya"/>
              </a:rPr>
              <a:t> </a:t>
            </a:r>
            <a:endParaRPr lang="da-DK" dirty="0"/>
          </a:p>
          <a:p>
            <a:r>
              <a:rPr lang="da-DK" dirty="0"/>
              <a:t>Der serveres morgenmad, frokost og aftensmad på stedet iht programmet – primært som buffet. Enkelte dage spiser vi ude eller laver selv mad. </a:t>
            </a:r>
          </a:p>
          <a:p>
            <a:r>
              <a:rPr lang="da-DK" dirty="0"/>
              <a:t>Der er vand, the, kaffe og forfriskninger i løbet af dagen. </a:t>
            </a:r>
          </a:p>
          <a:p>
            <a:r>
              <a:rPr lang="da-DK" dirty="0"/>
              <a:t>Alle indkvarteres med danske deltagere</a:t>
            </a:r>
          </a:p>
          <a:p>
            <a:pPr lvl="1"/>
            <a:r>
              <a:rPr lang="da-DK" dirty="0"/>
              <a:t>Vi bestræber os på at opfylde alles ønsker i videst muligt omfang – ellers bestemmer Ulla. Overnatning er på plads inden afgang.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2F0024-7AE5-8CC5-11F6-C33C4FE4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275" y="1436157"/>
            <a:ext cx="4200525" cy="44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6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1623283-E2B7-5770-80E8-D71FAB69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14367"/>
            <a:ext cx="11087100" cy="4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7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Vejret – og vintermørke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Forvent en temperatur på omkring ”koldt”. </a:t>
            </a:r>
          </a:p>
          <a:p>
            <a:pPr lvl="1"/>
            <a:r>
              <a:rPr lang="da-DK" b="1" dirty="0" err="1"/>
              <a:t>Gns</a:t>
            </a:r>
            <a:r>
              <a:rPr lang="da-DK" b="1" dirty="0"/>
              <a:t> dagtemperatur</a:t>
            </a:r>
            <a:r>
              <a:rPr lang="da-DK" dirty="0"/>
              <a:t>: omkring 0 °C </a:t>
            </a:r>
          </a:p>
          <a:p>
            <a:pPr lvl="1"/>
            <a:r>
              <a:rPr lang="da-DK" dirty="0"/>
              <a:t>Dagslys d. 15.11</a:t>
            </a:r>
          </a:p>
          <a:p>
            <a:pPr lvl="2"/>
            <a:r>
              <a:rPr lang="da-DK" dirty="0"/>
              <a:t>8.30-15.40 – godt 7 timers dagslys</a:t>
            </a:r>
          </a:p>
          <a:p>
            <a:pPr lvl="1"/>
            <a:r>
              <a:rPr lang="da-DK" dirty="0"/>
              <a:t>Cirka 81 % af tiden er det overskyet eller gråvejr</a:t>
            </a:r>
          </a:p>
          <a:p>
            <a:endParaRPr lang="da-DK" dirty="0"/>
          </a:p>
          <a:p>
            <a:r>
              <a:rPr lang="da-DK" dirty="0"/>
              <a:t>Men… følg med på fx yr.no og pak efter det. </a:t>
            </a:r>
          </a:p>
          <a:p>
            <a:endParaRPr lang="da-DK" dirty="0"/>
          </a:p>
          <a:p>
            <a:r>
              <a:rPr lang="da-DK" dirty="0"/>
              <a:t>Tidsforskel på +1 time i Finland</a:t>
            </a:r>
          </a:p>
          <a:p>
            <a:endParaRPr lang="da-DK" dirty="0"/>
          </a:p>
        </p:txBody>
      </p:sp>
      <p:pic>
        <p:nvPicPr>
          <p:cNvPr id="5122" name="Picture 2" descr="Free Thermometer Summer photo and pic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33"/>
          <a:stretch/>
        </p:blipFill>
        <p:spPr bwMode="auto">
          <a:xfrm>
            <a:off x="8241386" y="2324219"/>
            <a:ext cx="2703422" cy="22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2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Lommepenge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Den lokale valuta i Finland er euro</a:t>
            </a:r>
          </a:p>
          <a:p>
            <a:endParaRPr lang="da-DK" dirty="0"/>
          </a:p>
          <a:p>
            <a:r>
              <a:rPr lang="da-DK" dirty="0"/>
              <a:t>Du skal beregne lommepenge til:</a:t>
            </a:r>
          </a:p>
          <a:p>
            <a:pPr lvl="1"/>
            <a:r>
              <a:rPr lang="da-DK" dirty="0"/>
              <a:t>Transport til Københavns Lufthavn t/r (med mindre du har rejsekort)</a:t>
            </a:r>
          </a:p>
          <a:p>
            <a:pPr lvl="1"/>
            <a:r>
              <a:rPr lang="da-DK" dirty="0"/>
              <a:t>Drikkevarer til flyve- og togturen</a:t>
            </a:r>
          </a:p>
          <a:p>
            <a:pPr lvl="1"/>
            <a:r>
              <a:rPr lang="da-DK" dirty="0"/>
              <a:t>Snacks og drikkevarer i Finland – udover de måltider du får på hotellet</a:t>
            </a:r>
          </a:p>
          <a:p>
            <a:pPr lvl="1"/>
            <a:r>
              <a:rPr lang="da-DK" dirty="0"/>
              <a:t>Souvenirs/gaver til dig selv og din familie </a:t>
            </a:r>
            <a:r>
              <a:rPr lang="da-DK" dirty="0">
                <a:sym typeface="Wingdings" panose="05000000000000000000" pitchFamily="2" charset="2"/>
              </a:rPr>
              <a:t> </a:t>
            </a:r>
          </a:p>
          <a:p>
            <a:pPr lvl="2"/>
            <a:r>
              <a:rPr lang="da-DK" dirty="0">
                <a:sym typeface="Wingdings" panose="05000000000000000000" pitchFamily="2" charset="2"/>
              </a:rPr>
              <a:t>Enten i </a:t>
            </a:r>
            <a:r>
              <a:rPr lang="da-DK" dirty="0" err="1">
                <a:sym typeface="Wingdings" panose="05000000000000000000" pitchFamily="2" charset="2"/>
              </a:rPr>
              <a:t>Jyväskylä</a:t>
            </a:r>
            <a:r>
              <a:rPr lang="da-DK" dirty="0">
                <a:sym typeface="Wingdings" panose="05000000000000000000" pitchFamily="2" charset="2"/>
              </a:rPr>
              <a:t> eller i lufthavnen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833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Pakkeliste </a:t>
            </a:r>
            <a:br>
              <a:rPr lang="da-DK" dirty="0"/>
            </a:br>
            <a:r>
              <a:rPr lang="da-DK" sz="2000" dirty="0"/>
              <a:t>(husk at pakke i en taske du selv kan bære)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Pas + kopi af forsikringsoplysninger</a:t>
            </a:r>
          </a:p>
          <a:p>
            <a:r>
              <a:rPr lang="da-DK" dirty="0"/>
              <a:t>Telefon + høretelefoner</a:t>
            </a:r>
          </a:p>
          <a:p>
            <a:r>
              <a:rPr lang="da-DK" dirty="0"/>
              <a:t>Lommepenge – medbring euro eller betalingskort</a:t>
            </a:r>
          </a:p>
          <a:p>
            <a:r>
              <a:rPr lang="da-DK" dirty="0"/>
              <a:t>Hverdagstøj (tjek vejrudsigten)</a:t>
            </a:r>
          </a:p>
          <a:p>
            <a:r>
              <a:rPr lang="da-DK" dirty="0"/>
              <a:t>Badetøj</a:t>
            </a:r>
          </a:p>
          <a:p>
            <a:r>
              <a:rPr lang="da-DK" dirty="0"/>
              <a:t>Praktiske sko + badetøfler</a:t>
            </a:r>
          </a:p>
          <a:p>
            <a:r>
              <a:rPr lang="da-DK" dirty="0"/>
              <a:t>Madpakke til flyveturen + snacks</a:t>
            </a:r>
          </a:p>
          <a:p>
            <a:r>
              <a:rPr lang="da-DK" dirty="0"/>
              <a:t>Drikkeflaske + termokop (bæredygtighed)</a:t>
            </a:r>
          </a:p>
        </p:txBody>
      </p:sp>
    </p:spTree>
    <p:extLst>
      <p:ext uri="{BB962C8B-B14F-4D97-AF65-F5344CB8AC3E}">
        <p14:creationId xmlns:p14="http://schemas.microsoft.com/office/powerpoint/2010/main" val="89861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danske voksne deltagere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er 2 voksne med fra Danmark (og 2 fra Finland) + 1 ekstra</a:t>
            </a:r>
          </a:p>
          <a:p>
            <a:pPr lvl="1"/>
            <a:r>
              <a:rPr lang="da-DK" dirty="0"/>
              <a:t>Ulla Holtze</a:t>
            </a:r>
          </a:p>
          <a:p>
            <a:pPr lvl="2"/>
            <a:r>
              <a:rPr lang="da-DK" dirty="0"/>
              <a:t>Fungerer som projektansvarlig, </a:t>
            </a:r>
            <a:r>
              <a:rPr lang="da-DK" dirty="0" err="1"/>
              <a:t>facilitator</a:t>
            </a:r>
            <a:r>
              <a:rPr lang="da-DK" dirty="0"/>
              <a:t> og backup-gruppeleder</a:t>
            </a:r>
          </a:p>
          <a:p>
            <a:pPr lvl="1"/>
            <a:r>
              <a:rPr lang="da-DK" dirty="0"/>
              <a:t>Ronja Thomas Skov</a:t>
            </a:r>
          </a:p>
          <a:p>
            <a:pPr lvl="2"/>
            <a:r>
              <a:rPr lang="da-DK" dirty="0"/>
              <a:t>Fungerer som gruppeleder og primær kontaktperson for gruppen</a:t>
            </a:r>
          </a:p>
          <a:p>
            <a:pPr lvl="1"/>
            <a:endParaRPr lang="da-DK" dirty="0"/>
          </a:p>
          <a:p>
            <a:r>
              <a:rPr lang="da-DK" dirty="0"/>
              <a:t>Alle deltagere får kontaktinfo på os, så de kan kontakte os hele døgnet.</a:t>
            </a:r>
          </a:p>
        </p:txBody>
      </p:sp>
    </p:spTree>
    <p:extLst>
      <p:ext uri="{BB962C8B-B14F-4D97-AF65-F5344CB8AC3E}">
        <p14:creationId xmlns:p14="http://schemas.microsoft.com/office/powerpoint/2010/main" val="393917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Diverse </a:t>
            </a:r>
            <a:r>
              <a:rPr lang="da-DK" dirty="0" err="1"/>
              <a:t>obs</a:t>
            </a:r>
            <a:r>
              <a:rPr lang="da-DK" dirty="0"/>
              <a:t>-punkter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Sikkerhed</a:t>
            </a:r>
          </a:p>
          <a:p>
            <a:pPr lvl="1"/>
            <a:r>
              <a:rPr lang="da-DK" dirty="0"/>
              <a:t>Vigtigt med ansvarlig opførsel</a:t>
            </a:r>
          </a:p>
          <a:p>
            <a:pPr lvl="2"/>
            <a:r>
              <a:rPr lang="da-DK" dirty="0"/>
              <a:t>Ingen går alene rundt eller ud uden at fortælle det.</a:t>
            </a:r>
          </a:p>
          <a:p>
            <a:pPr lvl="2"/>
            <a:r>
              <a:rPr lang="da-DK" dirty="0"/>
              <a:t>Alle går i grupper med opladte telefoner med kontaktinfo på gruppeledere og adresse på hotel.</a:t>
            </a:r>
          </a:p>
          <a:p>
            <a:pPr lvl="1"/>
            <a:r>
              <a:rPr lang="da-DK" dirty="0"/>
              <a:t>Tyveri</a:t>
            </a:r>
          </a:p>
          <a:p>
            <a:pPr lvl="2"/>
            <a:r>
              <a:rPr lang="da-DK" dirty="0"/>
              <a:t>Vi skal primært være på en kursusejendom lidt uden for </a:t>
            </a:r>
            <a:r>
              <a:rPr lang="da-DK" dirty="0" err="1"/>
              <a:t>Jyväskylä</a:t>
            </a:r>
            <a:r>
              <a:rPr lang="da-DK" dirty="0"/>
              <a:t>, hvor der ikke er den store fare på færde. Men vær obs på ikke at lade penge og mobiler liggende fremme.</a:t>
            </a:r>
          </a:p>
          <a:p>
            <a:pPr lvl="2"/>
            <a:r>
              <a:rPr lang="da-DK" dirty="0"/>
              <a:t>Vær obs under rejsen og på dagen i </a:t>
            </a:r>
            <a:r>
              <a:rPr lang="da-DK" dirty="0" err="1"/>
              <a:t>Jyväskylä</a:t>
            </a:r>
            <a:r>
              <a:rPr lang="da-DK" dirty="0"/>
              <a:t>.</a:t>
            </a:r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244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Diverse </a:t>
            </a:r>
            <a:r>
              <a:rPr lang="da-DK" dirty="0" err="1"/>
              <a:t>obs</a:t>
            </a:r>
            <a:r>
              <a:rPr lang="da-DK" dirty="0"/>
              <a:t>-punkter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er vigtigt at informere os om alle relevante forhold inden afgang – hellere for meget end for lidt</a:t>
            </a:r>
          </a:p>
          <a:p>
            <a:r>
              <a:rPr lang="da-DK" dirty="0"/>
              <a:t>Forsikring og sygdom</a:t>
            </a:r>
          </a:p>
          <a:p>
            <a:pPr lvl="1"/>
            <a:r>
              <a:rPr lang="da-DK" dirty="0"/>
              <a:t>Det er MEGET vigtigt at have forsikringspapirerne i orden inden afrejse! Skulle der opstå sygdom, en ulykke eller andet, kontakter vi forældrene </a:t>
            </a:r>
            <a:r>
              <a:rPr lang="da-DK" dirty="0" err="1"/>
              <a:t>asap</a:t>
            </a:r>
            <a:r>
              <a:rPr lang="da-DK" dirty="0"/>
              <a:t>.</a:t>
            </a:r>
          </a:p>
          <a:p>
            <a:r>
              <a:rPr lang="da-DK" dirty="0"/>
              <a:t>Skolefravær</a:t>
            </a:r>
          </a:p>
          <a:p>
            <a:pPr lvl="1"/>
            <a:r>
              <a:rPr lang="da-DK" dirty="0"/>
              <a:t>Informer din klasselærer om dit fravær </a:t>
            </a:r>
          </a:p>
          <a:p>
            <a:pPr lvl="2"/>
            <a:r>
              <a:rPr lang="da-DK" dirty="0"/>
              <a:t>Ulla har forhånds-briefet udskolingslederne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234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Kort om Erasmus+- og Kultur-raketten</a:t>
            </a:r>
          </a:p>
          <a:p>
            <a:r>
              <a:rPr lang="da-DK" dirty="0"/>
              <a:t>Rejseoplysninger</a:t>
            </a:r>
          </a:p>
          <a:p>
            <a:r>
              <a:rPr lang="da-DK" dirty="0"/>
              <a:t>Kursussted</a:t>
            </a:r>
          </a:p>
          <a:p>
            <a:r>
              <a:rPr lang="da-DK" dirty="0"/>
              <a:t>Vejret</a:t>
            </a:r>
          </a:p>
          <a:p>
            <a:r>
              <a:rPr lang="da-DK" dirty="0"/>
              <a:t>Lommepenge</a:t>
            </a:r>
          </a:p>
          <a:p>
            <a:r>
              <a:rPr lang="da-DK" dirty="0"/>
              <a:t>Pakkeliste</a:t>
            </a:r>
          </a:p>
          <a:p>
            <a:r>
              <a:rPr lang="da-DK" dirty="0"/>
              <a:t>Voksen-teamet på turen</a:t>
            </a:r>
          </a:p>
          <a:p>
            <a:r>
              <a:rPr lang="da-DK" dirty="0"/>
              <a:t>Diverse obs-punkter</a:t>
            </a:r>
          </a:p>
          <a:p>
            <a:r>
              <a:rPr lang="da-DK" dirty="0"/>
              <a:t>Kontakt</a:t>
            </a:r>
          </a:p>
        </p:txBody>
      </p:sp>
      <p:pic>
        <p:nvPicPr>
          <p:cNvPr id="6" name="Billede 5" descr="Et billede, der indeholder indendørs, bord, mur, Kontorbygning&#10;&#10;Indhold genereret af kunstig intelligens kan være forkert.">
            <a:extLst>
              <a:ext uri="{FF2B5EF4-FFF2-40B4-BE49-F238E27FC236}">
                <a16:creationId xmlns:a16="http://schemas.microsoft.com/office/drawing/2014/main" id="{464A8B31-75D9-2E3E-A61A-30FCCD45D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/>
          <a:stretch/>
        </p:blipFill>
        <p:spPr>
          <a:xfrm>
            <a:off x="7777162" y="1668461"/>
            <a:ext cx="38576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5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Out of </a:t>
            </a:r>
            <a:r>
              <a:rPr lang="da-DK" dirty="0" err="1"/>
              <a:t>comfort</a:t>
            </a:r>
            <a:r>
              <a:rPr lang="da-DK" dirty="0"/>
              <a:t>-zone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Meget er nyt</a:t>
            </a:r>
          </a:p>
          <a:p>
            <a:pPr lvl="1"/>
            <a:r>
              <a:rPr lang="da-DK" dirty="0"/>
              <a:t>Anderledes mad, kultur, sprog, mentalitet</a:t>
            </a:r>
          </a:p>
          <a:p>
            <a:r>
              <a:rPr lang="da-DK" dirty="0"/>
              <a:t>Kræver et åbent sind og mod</a:t>
            </a:r>
          </a:p>
          <a:p>
            <a:r>
              <a:rPr lang="da-DK" dirty="0"/>
              <a:t>Vi skal turde… og lære af det</a:t>
            </a:r>
          </a:p>
          <a:p>
            <a:r>
              <a:rPr lang="da-DK" dirty="0"/>
              <a:t>Der bliver pauser – og man sover med ‘sine egne’</a:t>
            </a:r>
          </a:p>
          <a:p>
            <a:r>
              <a:rPr lang="da-DK" dirty="0"/>
              <a:t>Langt væk hjemmefra</a:t>
            </a:r>
          </a:p>
          <a:p>
            <a:pPr lvl="1"/>
            <a:r>
              <a:rPr lang="da-DK" dirty="0"/>
              <a:t>Ulla er med som ‘rejse-mor’ + Ronja</a:t>
            </a:r>
          </a:p>
          <a:p>
            <a:pPr lvl="2"/>
            <a:r>
              <a:rPr lang="da-DK" dirty="0"/>
              <a:t>(husk at informere om ALT relevant, så vi kan gøre vores bedste for de unge)</a:t>
            </a:r>
          </a:p>
        </p:txBody>
      </p:sp>
    </p:spTree>
    <p:extLst>
      <p:ext uri="{BB962C8B-B14F-4D97-AF65-F5344CB8AC3E}">
        <p14:creationId xmlns:p14="http://schemas.microsoft.com/office/powerpoint/2010/main" val="30079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unges ‘To dos’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Downloade </a:t>
            </a:r>
            <a:r>
              <a:rPr lang="da-DK" dirty="0" err="1"/>
              <a:t>Whatsapp’en</a:t>
            </a:r>
            <a:endParaRPr lang="da-DK" dirty="0"/>
          </a:p>
          <a:p>
            <a:r>
              <a:rPr lang="da-DK" dirty="0"/>
              <a:t>Forberede dansk workshop og en dansk kultur-aften sammen med resten af gruppen</a:t>
            </a:r>
          </a:p>
          <a:p>
            <a:pPr lvl="1"/>
            <a:r>
              <a:rPr lang="da-DK" dirty="0"/>
              <a:t>Vi mødes to gange inden afgang</a:t>
            </a:r>
          </a:p>
          <a:p>
            <a:r>
              <a:rPr lang="da-DK" dirty="0"/>
              <a:t>Fælles online-infomøde for alle deltagere inden afgang</a:t>
            </a:r>
          </a:p>
          <a:p>
            <a:r>
              <a:rPr lang="da-DK" dirty="0" err="1"/>
              <a:t>Awareness-work</a:t>
            </a:r>
            <a:r>
              <a:rPr lang="da-DK" dirty="0"/>
              <a:t> efter Finlands-turen</a:t>
            </a:r>
          </a:p>
          <a:p>
            <a:r>
              <a:rPr lang="da-DK" dirty="0" err="1"/>
              <a:t>Opfølgende</a:t>
            </a:r>
            <a:r>
              <a:rPr lang="da-DK" dirty="0"/>
              <a:t> møder efter turen</a:t>
            </a:r>
          </a:p>
          <a:p>
            <a:r>
              <a:rPr lang="da-DK" dirty="0"/>
              <a:t>PR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1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Følg med på vores </a:t>
            </a:r>
            <a:r>
              <a:rPr lang="da-DK" dirty="0" err="1"/>
              <a:t>Instagram</a:t>
            </a:r>
            <a:r>
              <a:rPr lang="da-DK" dirty="0"/>
              <a:t>-profil, hvor vi poster dagligt:</a:t>
            </a:r>
          </a:p>
          <a:p>
            <a:pPr lvl="1"/>
            <a:r>
              <a:rPr lang="da-DK" dirty="0" err="1"/>
              <a:t>ungialleroed</a:t>
            </a:r>
            <a:endParaRPr lang="da-DK" dirty="0"/>
          </a:p>
          <a:p>
            <a:r>
              <a:rPr lang="da-DK" dirty="0"/>
              <a:t>Ulla kan træffes på tlf. 2615 1809 under hele turen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32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Erasmus+-programmet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EU’s uddannelses- og udvekslingsprogram, der støtter uddannelse, ungdom og sport i Europa</a:t>
            </a:r>
          </a:p>
          <a:p>
            <a:r>
              <a:rPr lang="da-DK" dirty="0"/>
              <a:t>Skal styrke fællesskab, interkulturel forståelse og udvikling af personlige og faglige kompetencer</a:t>
            </a:r>
          </a:p>
          <a:p>
            <a:r>
              <a:rPr lang="da-DK" dirty="0"/>
              <a:t>EU lægger i projekterne bl.a. vægt på:</a:t>
            </a:r>
          </a:p>
          <a:p>
            <a:pPr lvl="1"/>
            <a:r>
              <a:rPr lang="da-DK" dirty="0"/>
              <a:t>”Ikke-formel læring” (rollespil, lege, teambuilding, </a:t>
            </a:r>
            <a:r>
              <a:rPr lang="da-DK" dirty="0" err="1"/>
              <a:t>energizers</a:t>
            </a:r>
            <a:r>
              <a:rPr lang="da-DK" dirty="0"/>
              <a:t> osv. + refleksion)</a:t>
            </a:r>
          </a:p>
          <a:p>
            <a:pPr lvl="1"/>
            <a:r>
              <a:rPr lang="da-DK" dirty="0"/>
              <a:t>At man tager udgangspunkt i et af de i alt 11 europæiske ungdomsmål</a:t>
            </a:r>
          </a:p>
          <a:p>
            <a:pPr lvl="1"/>
            <a:r>
              <a:rPr lang="da-DK" dirty="0"/>
              <a:t>Høj grad af ungeinddragelse</a:t>
            </a:r>
          </a:p>
          <a:p>
            <a:pPr lvl="1"/>
            <a:r>
              <a:rPr lang="da-DK" dirty="0"/>
              <a:t>Inddrage unge med færre muligheder </a:t>
            </a:r>
          </a:p>
          <a:p>
            <a:pPr lvl="1"/>
            <a:r>
              <a:rPr lang="da-DK" dirty="0"/>
              <a:t>Europæiske værdier - tolerance, retfærdighed, solidaritet, ikke diskriminerer, og at ligestilling foretrækkes.</a:t>
            </a:r>
          </a:p>
          <a:p>
            <a:pPr lvl="1"/>
            <a:r>
              <a:rPr lang="da-DK" dirty="0"/>
              <a:t>Bæredygtighed </a:t>
            </a:r>
          </a:p>
          <a:p>
            <a:r>
              <a:rPr lang="da-DK" dirty="0"/>
              <a:t>Dokumentationskrav og stramt budget</a:t>
            </a:r>
          </a:p>
        </p:txBody>
      </p:sp>
    </p:spTree>
    <p:extLst>
      <p:ext uri="{BB962C8B-B14F-4D97-AF65-F5344CB8AC3E}">
        <p14:creationId xmlns:p14="http://schemas.microsoft.com/office/powerpoint/2010/main" val="363604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Erasmus+-arbejdet i Allerød Ungdomsskole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Vores motivation</a:t>
            </a:r>
          </a:p>
          <a:p>
            <a:pPr lvl="1"/>
            <a:r>
              <a:rPr lang="da-DK" dirty="0"/>
              <a:t>Ønske om flytte Allerød Ungdomsskole og vores unge ‘ud over grænsen’, hvor alle kan være med OG få en udviklingsrejse</a:t>
            </a:r>
          </a:p>
          <a:p>
            <a:pPr lvl="1"/>
            <a:r>
              <a:rPr lang="da-DK" dirty="0"/>
              <a:t>Adgang til mange mio. kr. på ungdomsområdet (i modsætning til skoleområdet)</a:t>
            </a:r>
          </a:p>
          <a:p>
            <a:pPr lvl="2"/>
            <a:r>
              <a:rPr lang="da-DK" dirty="0"/>
              <a:t>Ca. </a:t>
            </a:r>
            <a:r>
              <a:rPr lang="da-DK" b="1" dirty="0"/>
              <a:t>€2,7 milliarder</a:t>
            </a:r>
            <a:r>
              <a:rPr lang="da-DK" dirty="0"/>
              <a:t> til ungdomsområdet i perioden 2021-2027 - ud af i alt </a:t>
            </a:r>
            <a:r>
              <a:rPr lang="da-DK" b="1" dirty="0"/>
              <a:t>€26,5 milliarder.</a:t>
            </a:r>
            <a:endParaRPr lang="da-DK" dirty="0"/>
          </a:p>
          <a:p>
            <a:pPr lvl="2"/>
            <a:endParaRPr lang="da-DK" dirty="0"/>
          </a:p>
          <a:p>
            <a:r>
              <a:rPr lang="da-DK" dirty="0"/>
              <a:t>Vi har været i gang siden 2022 og har i år opnået akkreditering (blåstempling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r>
              <a:rPr lang="da-DK" dirty="0"/>
              <a:t>) </a:t>
            </a:r>
          </a:p>
          <a:p>
            <a:endParaRPr lang="da-DK" dirty="0"/>
          </a:p>
          <a:p>
            <a:r>
              <a:rPr lang="da-DK" dirty="0"/>
              <a:t>EN FANTASTISK MULIGHED FOR VORES UNGE! Over et 1 års udviklingsrejse!</a:t>
            </a:r>
          </a:p>
          <a:p>
            <a:pPr lvl="1"/>
            <a:r>
              <a:rPr lang="da-DK" dirty="0"/>
              <a:t>Nyt syn på verden, sig selv og andre</a:t>
            </a:r>
          </a:p>
          <a:p>
            <a:pPr lvl="1"/>
            <a:r>
              <a:rPr lang="da-DK" dirty="0"/>
              <a:t>Træne demokrati, åbenhed og tolerance</a:t>
            </a:r>
          </a:p>
          <a:p>
            <a:pPr lvl="1"/>
            <a:r>
              <a:rPr lang="da-DK" dirty="0"/>
              <a:t>Selvtillid</a:t>
            </a:r>
          </a:p>
          <a:p>
            <a:pPr lvl="1"/>
            <a:r>
              <a:rPr lang="da-DK" dirty="0"/>
              <a:t>Mere mod på at bruge deres stemmer aktivt efterfølgende</a:t>
            </a:r>
          </a:p>
          <a:p>
            <a:pPr lvl="1"/>
            <a:r>
              <a:rPr lang="da-DK" dirty="0"/>
              <a:t>Forbedrede engelskkundskaber</a:t>
            </a:r>
          </a:p>
          <a:p>
            <a:pPr lvl="1"/>
            <a:r>
              <a:rPr lang="da-DK" dirty="0"/>
              <a:t>Plus alt det andet…</a:t>
            </a:r>
          </a:p>
          <a:p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283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om Kultur-raketten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502879" cy="4351338"/>
          </a:xfrm>
        </p:spPr>
        <p:txBody>
          <a:bodyPr>
            <a:normAutofit/>
          </a:bodyPr>
          <a:lstStyle/>
          <a:p>
            <a:r>
              <a:rPr lang="da-DK"/>
              <a:t>Formålet med dette projekt</a:t>
            </a:r>
          </a:p>
          <a:p>
            <a:pPr lvl="1"/>
            <a:r>
              <a:rPr lang="da-DK" b="0" i="0" u="none" strike="noStrike" baseline="0"/>
              <a:t>Med akkrediteringen og den strategiske vision der ligger bag, ønsker vi at </a:t>
            </a:r>
            <a:r>
              <a:rPr lang="da-DK" b="1" i="0" u="none" strike="noStrike" baseline="0"/>
              <a:t>styrke vores unge personligt og socialt og vise dem værdien af demokrati</a:t>
            </a:r>
            <a:r>
              <a:rPr lang="da-DK" b="0" i="0" u="none" strike="noStrike" baseline="0"/>
              <a:t>, som er en del af ungdomsskolens formålsparagraf. Herudover har vi valgt at sætte fokus på </a:t>
            </a:r>
            <a:r>
              <a:rPr lang="da-DK" b="1" i="0" u="none" strike="noStrike" baseline="0"/>
              <a:t>mangfoldighed, rummelighed og åbenhed </a:t>
            </a:r>
            <a:r>
              <a:rPr lang="da-DK" b="0" i="0" u="none" strike="noStrike" baseline="0"/>
              <a:t>og vil arbejde med at integrere disse værdier i vores arbejde med de unge i hverdagen. </a:t>
            </a:r>
          </a:p>
          <a:p>
            <a:endParaRPr lang="en-US" dirty="0"/>
          </a:p>
        </p:txBody>
      </p:sp>
      <p:pic>
        <p:nvPicPr>
          <p:cNvPr id="5" name="Billede 4" descr="Et billede, der indeholder indendørs, møbel, bord, Kontorbygning&#10;&#10;Indhold genereret af kunstig intelligens kan være forkert.">
            <a:extLst>
              <a:ext uri="{FF2B5EF4-FFF2-40B4-BE49-F238E27FC236}">
                <a16:creationId xmlns:a16="http://schemas.microsoft.com/office/drawing/2014/main" id="{CD327E1F-78B9-1A38-783D-4AF9BA5D8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t="9817" b="15902"/>
          <a:stretch/>
        </p:blipFill>
        <p:spPr>
          <a:xfrm>
            <a:off x="7855226" y="1825625"/>
            <a:ext cx="3269974" cy="3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E822E-5696-82AA-08A6-4A3845AB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Dette års projekt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17AFEE-A807-8A1C-FF3F-3905F56F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7200" cy="4351338"/>
          </a:xfrm>
        </p:spPr>
        <p:txBody>
          <a:bodyPr/>
          <a:lstStyle/>
          <a:p>
            <a:r>
              <a:rPr lang="da-DK"/>
              <a:t>Rammen</a:t>
            </a:r>
          </a:p>
          <a:p>
            <a:pPr lvl="1"/>
            <a:r>
              <a:rPr lang="da-DK"/>
              <a:t>Samarbejdspartner</a:t>
            </a:r>
          </a:p>
          <a:p>
            <a:pPr lvl="2"/>
            <a:r>
              <a:rPr lang="da-DK"/>
              <a:t>Den </a:t>
            </a:r>
            <a:r>
              <a:rPr lang="da-DK" b="1"/>
              <a:t>finske ungdomsorganisation 4H </a:t>
            </a:r>
            <a:r>
              <a:rPr lang="da-DK"/>
              <a:t>med hovedsæde i Helsinki og 180 lokale 4H-organisationer rundt i Finland bl.a. Jyväskylä. </a:t>
            </a:r>
          </a:p>
          <a:p>
            <a:pPr lvl="2"/>
            <a:r>
              <a:rPr lang="da-DK"/>
              <a:t>Støttet af forskellige institutioner, fonde og puljer bl.a. Landbrug- og Skovbrugs-ministeriet.</a:t>
            </a:r>
          </a:p>
          <a:p>
            <a:pPr lvl="1"/>
            <a:r>
              <a:rPr lang="da-DK"/>
              <a:t>Deltagere</a:t>
            </a:r>
          </a:p>
          <a:p>
            <a:pPr lvl="2"/>
            <a:r>
              <a:rPr lang="da-DK" b="1"/>
              <a:t>15 (16) danske unge</a:t>
            </a:r>
            <a:r>
              <a:rPr lang="da-DK"/>
              <a:t>, som har sendt motiveret ansøgning og blevet udvalgt + et tilsvarende antal finske unge</a:t>
            </a:r>
          </a:p>
          <a:p>
            <a:pPr lvl="1"/>
            <a:r>
              <a:rPr lang="da-DK"/>
              <a:t>Emne</a:t>
            </a:r>
          </a:p>
          <a:p>
            <a:pPr lvl="2"/>
            <a:r>
              <a:rPr lang="da-DK" b="1"/>
              <a:t>‘Mental Health’ </a:t>
            </a:r>
            <a:r>
              <a:rPr lang="da-DK"/>
              <a:t>blev valgt ved en demokratisk afstemning</a:t>
            </a:r>
          </a:p>
          <a:p>
            <a:pPr lvl="1"/>
            <a:endParaRPr lang="da-DK" sz="1400"/>
          </a:p>
          <a:p>
            <a:endParaRPr lang="da-DK" dirty="0"/>
          </a:p>
        </p:txBody>
      </p:sp>
      <p:pic>
        <p:nvPicPr>
          <p:cNvPr id="1026" name="Picture 2" descr="Etusivulle">
            <a:extLst>
              <a:ext uri="{FF2B5EF4-FFF2-40B4-BE49-F238E27FC236}">
                <a16:creationId xmlns:a16="http://schemas.microsoft.com/office/drawing/2014/main" id="{948D4F27-E569-2D22-5803-8A559369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96" y="783258"/>
            <a:ext cx="2236304" cy="14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6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Kultur-rakettens faser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da-DK" sz="2000"/>
              <a:t>Indhold</a:t>
            </a:r>
          </a:p>
          <a:p>
            <a:pPr lvl="1"/>
            <a:r>
              <a:rPr lang="da-DK" sz="2000"/>
              <a:t>Opstartsmøde – 23. oktober 2024 – herefter udvælgelse af kandidater </a:t>
            </a:r>
          </a:p>
          <a:p>
            <a:pPr lvl="1"/>
            <a:r>
              <a:rPr lang="da-DK" sz="2000"/>
              <a:t>Løbende møder – november 2024-november 2025</a:t>
            </a:r>
          </a:p>
          <a:p>
            <a:pPr lvl="1"/>
            <a:r>
              <a:rPr lang="da-DK" sz="2000"/>
              <a:t>Forberedende besøg – d. 10.-12. september 2025</a:t>
            </a:r>
          </a:p>
          <a:p>
            <a:pPr lvl="1"/>
            <a:r>
              <a:rPr lang="da-DK" sz="2000"/>
              <a:t>Ungeudveksling – d. 17.-23. november 2025 </a:t>
            </a:r>
          </a:p>
          <a:p>
            <a:pPr lvl="1"/>
            <a:r>
              <a:rPr lang="da-DK" sz="2000" err="1"/>
              <a:t>Awareness-work</a:t>
            </a:r>
            <a:r>
              <a:rPr lang="da-DK" sz="2000"/>
              <a:t> – december-februar 2026</a:t>
            </a:r>
          </a:p>
          <a:p>
            <a:pPr lvl="1"/>
            <a:r>
              <a:rPr lang="da-DK" sz="2000"/>
              <a:t>Opsamling og evaluering –  forår 2026</a:t>
            </a:r>
          </a:p>
          <a:p>
            <a:pPr lvl="1"/>
            <a:r>
              <a:rPr lang="da-DK" sz="2000"/>
              <a:t>Afrapportering – 2. kvartal 2026</a:t>
            </a:r>
          </a:p>
        </p:txBody>
      </p:sp>
      <p:pic>
        <p:nvPicPr>
          <p:cNvPr id="5" name="Billede 4" descr="Et billede, der indeholder møbel, bord, tøj, indendørs&#10;&#10;Indhold genereret af kunstig intelligens kan være forkert.">
            <a:extLst>
              <a:ext uri="{FF2B5EF4-FFF2-40B4-BE49-F238E27FC236}">
                <a16:creationId xmlns:a16="http://schemas.microsoft.com/office/drawing/2014/main" id="{212D974F-9FFD-E04D-834A-C4F0E862F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5"/>
          <a:stretch/>
        </p:blipFill>
        <p:spPr>
          <a:xfrm>
            <a:off x="954157" y="1629569"/>
            <a:ext cx="5065644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5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2A0DB-3132-4BA3-3D59-F0B2A7CA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Forventninger til de unge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3AF983-A580-C3DA-D1AA-E228FAB5F9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Deltage aktivt på de forberedende møder, i selve udvekslingen og i evalueringsarbejdet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Udarbejde og promovere eget ’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awareness-project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’ efter hjemkomst – med støtte og sparring fra ungdomsskolen, herunder at filme produktet som bevis for gennemførelse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Være åben og aktivt gå i dialog med de andre danske og finske deltagere – på både de sociale medier og fysisk inden afrejse, under og efter besøget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Respektere hinandens forskelligheder og kulturer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Udvise almindelig sund fornuft på alle tidspunkter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Følge de voksnes instrukser, herunder ikke at forlade kursusstedet uden tilladelse eller gå ud på egen hånd 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På intet tidspunkt indtage hverken alkohol eller nikotin</a:t>
            </a: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da-DK" dirty="0"/>
          </a:p>
        </p:txBody>
      </p:sp>
      <p:pic>
        <p:nvPicPr>
          <p:cNvPr id="6" name="Pladsholder til indhold 5" descr="Et billede, der indeholder person, tøj, fodtøj, Bukser&#10;&#10;Indhold genereret af kunstig intelligens kan være forkert.">
            <a:extLst>
              <a:ext uri="{FF2B5EF4-FFF2-40B4-BE49-F238E27FC236}">
                <a16:creationId xmlns:a16="http://schemas.microsoft.com/office/drawing/2014/main" id="{E17908AE-0A33-D198-6730-DE10CF6D1D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6700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1938" y="3139599"/>
            <a:ext cx="10515600" cy="1325563"/>
          </a:xfrm>
        </p:spPr>
        <p:txBody>
          <a:bodyPr/>
          <a:lstStyle/>
          <a:p>
            <a:r>
              <a:rPr lang="da-DK" dirty="0"/>
              <a:t>Og så til den praktiske information</a:t>
            </a:r>
            <a:br>
              <a:rPr lang="da-DK" dirty="0"/>
            </a:br>
            <a:r>
              <a:rPr lang="da-DK" dirty="0"/>
              <a:t>om selve udvekslingen</a:t>
            </a:r>
          </a:p>
        </p:txBody>
      </p:sp>
      <p:pic>
        <p:nvPicPr>
          <p:cNvPr id="3074" name="Picture 2" descr="Free Note Thumbtack vector and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2" y="424990"/>
            <a:ext cx="3937454" cy="28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1327</Words>
  <Application>Microsoft Office PowerPoint</Application>
  <PresentationFormat>Widescreen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30" baseType="lpstr">
      <vt:lpstr>Alegreya</vt:lpstr>
      <vt:lpstr>Aptos</vt:lpstr>
      <vt:lpstr>Arial</vt:lpstr>
      <vt:lpstr>Calibri</vt:lpstr>
      <vt:lpstr>Calibri Light</vt:lpstr>
      <vt:lpstr>Symbol</vt:lpstr>
      <vt:lpstr>Wingdings</vt:lpstr>
      <vt:lpstr>Office-tema</vt:lpstr>
      <vt:lpstr>PowerPoint-præsentation</vt:lpstr>
      <vt:lpstr>Indhold</vt:lpstr>
      <vt:lpstr>Erasmus+-programmet</vt:lpstr>
      <vt:lpstr>Erasmus+-arbejdet i Allerød Ungdomsskole</vt:lpstr>
      <vt:lpstr>Kort om Kultur-raketten</vt:lpstr>
      <vt:lpstr>Dette års projekt</vt:lpstr>
      <vt:lpstr>Kultur-rakettens faser </vt:lpstr>
      <vt:lpstr>Forventninger til de unge</vt:lpstr>
      <vt:lpstr>Og så til den praktiske information om selve udvekslingen</vt:lpstr>
      <vt:lpstr>Hvor skal vi hen?</vt:lpstr>
      <vt:lpstr>Rejseoplysninger</vt:lpstr>
      <vt:lpstr>Kursussted</vt:lpstr>
      <vt:lpstr>PowerPoint-præsentation</vt:lpstr>
      <vt:lpstr>Vejret – og vintermørke</vt:lpstr>
      <vt:lpstr>Lommepenge</vt:lpstr>
      <vt:lpstr>Pakkeliste  (husk at pakke i en taske du selv kan bære)</vt:lpstr>
      <vt:lpstr>De danske voksne deltagere</vt:lpstr>
      <vt:lpstr>Diverse obs-punkter</vt:lpstr>
      <vt:lpstr>Diverse obs-punkter</vt:lpstr>
      <vt:lpstr>Out of comfort-zone</vt:lpstr>
      <vt:lpstr>De unges ‘To dos’</vt:lpstr>
      <vt:lpstr>Kontakt</vt:lpstr>
    </vt:vector>
  </TitlesOfParts>
  <Company>Allerød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Ulla Holtze</dc:creator>
  <cp:lastModifiedBy>Ronja Thomas Skov</cp:lastModifiedBy>
  <cp:revision>42</cp:revision>
  <cp:lastPrinted>2023-09-14T13:56:57Z</cp:lastPrinted>
  <dcterms:created xsi:type="dcterms:W3CDTF">2023-09-12T16:17:23Z</dcterms:created>
  <dcterms:modified xsi:type="dcterms:W3CDTF">2025-06-12T11:33:38Z</dcterms:modified>
</cp:coreProperties>
</file>