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2" r:id="rId7"/>
    <p:sldId id="264" r:id="rId8"/>
    <p:sldId id="278" r:id="rId9"/>
    <p:sldId id="271" r:id="rId10"/>
    <p:sldId id="261" r:id="rId11"/>
    <p:sldId id="265" r:id="rId12"/>
    <p:sldId id="279" r:id="rId13"/>
    <p:sldId id="266" r:id="rId14"/>
    <p:sldId id="269" r:id="rId15"/>
    <p:sldId id="270" r:id="rId16"/>
    <p:sldId id="272" r:id="rId17"/>
    <p:sldId id="273" r:id="rId18"/>
    <p:sldId id="280" r:id="rId19"/>
    <p:sldId id="275" r:id="rId20"/>
    <p:sldId id="274" r:id="rId21"/>
    <p:sldId id="268" r:id="rId22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F2AC2-AD01-4440-8AC8-7F130C605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789C0-1152-46ED-977B-FE0EA2391364}">
      <dgm:prSet/>
      <dgm:spPr/>
      <dgm:t>
        <a:bodyPr/>
        <a:lstStyle/>
        <a:p>
          <a:r>
            <a:rPr lang="da-DK"/>
            <a:t>Planlægning </a:t>
          </a:r>
          <a:endParaRPr lang="en-US"/>
        </a:p>
      </dgm:t>
    </dgm:pt>
    <dgm:pt modelId="{BB665C88-F4EA-4B56-8C8C-A091CB7F8945}" type="parTrans" cxnId="{D16D23F6-AFF0-4A2E-9FE0-3AC2342FC82B}">
      <dgm:prSet/>
      <dgm:spPr/>
      <dgm:t>
        <a:bodyPr/>
        <a:lstStyle/>
        <a:p>
          <a:endParaRPr lang="en-US"/>
        </a:p>
      </dgm:t>
    </dgm:pt>
    <dgm:pt modelId="{83A82655-4C77-4E97-A539-9CD121EBF150}" type="sibTrans" cxnId="{D16D23F6-AFF0-4A2E-9FE0-3AC2342FC82B}">
      <dgm:prSet/>
      <dgm:spPr/>
      <dgm:t>
        <a:bodyPr/>
        <a:lstStyle/>
        <a:p>
          <a:endParaRPr lang="en-US"/>
        </a:p>
      </dgm:t>
    </dgm:pt>
    <dgm:pt modelId="{06235BCB-D688-4A22-A9B3-17DCA6EA71F2}">
      <dgm:prSet/>
      <dgm:spPr/>
      <dgm:t>
        <a:bodyPr/>
        <a:lstStyle/>
        <a:p>
          <a:r>
            <a:rPr lang="da-DK" dirty="0"/>
            <a:t>Hvem skal med?</a:t>
          </a:r>
          <a:endParaRPr lang="en-US" dirty="0"/>
        </a:p>
      </dgm:t>
    </dgm:pt>
    <dgm:pt modelId="{4FEE0982-1F0F-4902-AE97-CEE8E6879A43}" type="parTrans" cxnId="{60ABE434-8F61-4585-8B36-F8E9155658DA}">
      <dgm:prSet/>
      <dgm:spPr/>
      <dgm:t>
        <a:bodyPr/>
        <a:lstStyle/>
        <a:p>
          <a:endParaRPr lang="en-US"/>
        </a:p>
      </dgm:t>
    </dgm:pt>
    <dgm:pt modelId="{4D975913-937D-42DB-A48C-8C5CBE79C014}" type="sibTrans" cxnId="{60ABE434-8F61-4585-8B36-F8E9155658DA}">
      <dgm:prSet/>
      <dgm:spPr/>
      <dgm:t>
        <a:bodyPr/>
        <a:lstStyle/>
        <a:p>
          <a:endParaRPr lang="en-US"/>
        </a:p>
      </dgm:t>
    </dgm:pt>
    <dgm:pt modelId="{9CC8FDE1-80BF-46CF-9680-38EDACD036B8}">
      <dgm:prSet/>
      <dgm:spPr/>
      <dgm:t>
        <a:bodyPr/>
        <a:lstStyle/>
        <a:p>
          <a:r>
            <a:rPr lang="da-DK"/>
            <a:t>Forberedelse </a:t>
          </a:r>
          <a:endParaRPr lang="en-US"/>
        </a:p>
      </dgm:t>
    </dgm:pt>
    <dgm:pt modelId="{3EDF7CE4-FB3F-40CE-8C77-1EB7290564AB}" type="parTrans" cxnId="{4477762A-E165-462D-9F88-9876AFCD1769}">
      <dgm:prSet/>
      <dgm:spPr/>
      <dgm:t>
        <a:bodyPr/>
        <a:lstStyle/>
        <a:p>
          <a:endParaRPr lang="en-US"/>
        </a:p>
      </dgm:t>
    </dgm:pt>
    <dgm:pt modelId="{65A8E718-8F53-4880-B5D5-59EABFA8C579}" type="sibTrans" cxnId="{4477762A-E165-462D-9F88-9876AFCD1769}">
      <dgm:prSet/>
      <dgm:spPr/>
      <dgm:t>
        <a:bodyPr/>
        <a:lstStyle/>
        <a:p>
          <a:endParaRPr lang="en-US"/>
        </a:p>
      </dgm:t>
    </dgm:pt>
    <dgm:pt modelId="{45402CCE-BD3E-4AC3-BAEC-A0115E7E58DF}">
      <dgm:prSet/>
      <dgm:spPr/>
      <dgm:t>
        <a:bodyPr/>
        <a:lstStyle/>
        <a:p>
          <a:r>
            <a:rPr lang="da-DK" dirty="0"/>
            <a:t>Forberede program for udvekslingen, herunder kulturaften, arbejde med bæredygtighed, kultur, deltage i Ironman (og andre relevante projekter), underskrive kontrakter, bestille billetter, forældremøde osv.</a:t>
          </a:r>
          <a:endParaRPr lang="en-US" dirty="0"/>
        </a:p>
      </dgm:t>
    </dgm:pt>
    <dgm:pt modelId="{8CA72135-8294-41B6-89F4-B26950B77DD2}" type="parTrans" cxnId="{EDD4A413-55E1-49A0-8EDB-6DEFBB90335A}">
      <dgm:prSet/>
      <dgm:spPr/>
      <dgm:t>
        <a:bodyPr/>
        <a:lstStyle/>
        <a:p>
          <a:endParaRPr lang="en-US"/>
        </a:p>
      </dgm:t>
    </dgm:pt>
    <dgm:pt modelId="{107AB9AF-E5C7-4685-9468-6A17764ABA27}" type="sibTrans" cxnId="{EDD4A413-55E1-49A0-8EDB-6DEFBB90335A}">
      <dgm:prSet/>
      <dgm:spPr/>
      <dgm:t>
        <a:bodyPr/>
        <a:lstStyle/>
        <a:p>
          <a:endParaRPr lang="en-US"/>
        </a:p>
      </dgm:t>
    </dgm:pt>
    <dgm:pt modelId="{E2BFBB69-54A5-4A24-87A2-9235DFE3D3E4}">
      <dgm:prSet/>
      <dgm:spPr/>
      <dgm:t>
        <a:bodyPr/>
        <a:lstStyle/>
        <a:p>
          <a:r>
            <a:rPr lang="da-DK"/>
            <a:t>Gennemførelse af rejse – efterår 2026</a:t>
          </a:r>
          <a:endParaRPr lang="en-US"/>
        </a:p>
      </dgm:t>
    </dgm:pt>
    <dgm:pt modelId="{9F5B6964-C4C6-44FB-9A41-A133072E9E1E}" type="parTrans" cxnId="{7FD57E5E-94C5-4F62-92CB-12ED0DC9BAC0}">
      <dgm:prSet/>
      <dgm:spPr/>
      <dgm:t>
        <a:bodyPr/>
        <a:lstStyle/>
        <a:p>
          <a:endParaRPr lang="en-US"/>
        </a:p>
      </dgm:t>
    </dgm:pt>
    <dgm:pt modelId="{D3C9102A-FEDB-43C5-AEAB-0C6C60C11C39}" type="sibTrans" cxnId="{7FD57E5E-94C5-4F62-92CB-12ED0DC9BAC0}">
      <dgm:prSet/>
      <dgm:spPr/>
      <dgm:t>
        <a:bodyPr/>
        <a:lstStyle/>
        <a:p>
          <a:endParaRPr lang="en-US"/>
        </a:p>
      </dgm:t>
    </dgm:pt>
    <dgm:pt modelId="{5B53C976-36E6-47B9-8D4E-2BD9CB74853D}">
      <dgm:prSet/>
      <dgm:spPr/>
      <dgm:t>
        <a:bodyPr/>
        <a:lstStyle/>
        <a:p>
          <a:r>
            <a:rPr lang="da-DK"/>
            <a:t>Opfølgning</a:t>
          </a:r>
          <a:endParaRPr lang="en-US"/>
        </a:p>
      </dgm:t>
    </dgm:pt>
    <dgm:pt modelId="{FE4B774E-F0ED-4AEE-8CEC-4203F71F2749}" type="parTrans" cxnId="{7CE2A0B7-17E6-49BA-BD66-45AD6E986F98}">
      <dgm:prSet/>
      <dgm:spPr/>
      <dgm:t>
        <a:bodyPr/>
        <a:lstStyle/>
        <a:p>
          <a:endParaRPr lang="en-US"/>
        </a:p>
      </dgm:t>
    </dgm:pt>
    <dgm:pt modelId="{CE271D77-6D64-448A-9892-847EB3AA2F15}" type="sibTrans" cxnId="{7CE2A0B7-17E6-49BA-BD66-45AD6E986F98}">
      <dgm:prSet/>
      <dgm:spPr/>
      <dgm:t>
        <a:bodyPr/>
        <a:lstStyle/>
        <a:p>
          <a:endParaRPr lang="en-US"/>
        </a:p>
      </dgm:t>
    </dgm:pt>
    <dgm:pt modelId="{95DF778B-4A8C-45DC-8CA0-A7C1E8AD356D}">
      <dgm:prSet/>
      <dgm:spPr/>
      <dgm:t>
        <a:bodyPr/>
        <a:lstStyle/>
        <a:p>
          <a:r>
            <a:rPr lang="da-DK"/>
            <a:t>Hvad har vi lært, hvordan bruger vi og giver vi denne viden videre og evaluering?</a:t>
          </a:r>
          <a:endParaRPr lang="en-US"/>
        </a:p>
      </dgm:t>
    </dgm:pt>
    <dgm:pt modelId="{23C8E730-26D0-4BBD-AD8B-410F9E50D401}" type="parTrans" cxnId="{E415A44A-D72B-43E1-9BD6-539D6944D587}">
      <dgm:prSet/>
      <dgm:spPr/>
      <dgm:t>
        <a:bodyPr/>
        <a:lstStyle/>
        <a:p>
          <a:endParaRPr lang="en-US"/>
        </a:p>
      </dgm:t>
    </dgm:pt>
    <dgm:pt modelId="{12F760EB-FDA2-4098-92B9-4CF4538A7F65}" type="sibTrans" cxnId="{E415A44A-D72B-43E1-9BD6-539D6944D587}">
      <dgm:prSet/>
      <dgm:spPr/>
      <dgm:t>
        <a:bodyPr/>
        <a:lstStyle/>
        <a:p>
          <a:endParaRPr lang="en-US"/>
        </a:p>
      </dgm:t>
    </dgm:pt>
    <dgm:pt modelId="{B6D83582-7D1C-4EC3-B5D8-EAC8D9DAF955}">
      <dgm:prSet/>
      <dgm:spPr/>
      <dgm:t>
        <a:bodyPr/>
        <a:lstStyle/>
        <a:p>
          <a:r>
            <a:rPr lang="en-US" dirty="0" err="1"/>
            <a:t>Hvad</a:t>
          </a:r>
          <a:r>
            <a:rPr lang="en-US" dirty="0"/>
            <a:t> </a:t>
          </a:r>
          <a:r>
            <a:rPr lang="en-US" dirty="0" err="1"/>
            <a:t>skal</a:t>
          </a:r>
          <a:r>
            <a:rPr lang="en-US" dirty="0"/>
            <a:t> vi </a:t>
          </a:r>
          <a:r>
            <a:rPr lang="en-US" dirty="0" err="1"/>
            <a:t>arbejde</a:t>
          </a:r>
          <a:r>
            <a:rPr lang="en-US" dirty="0"/>
            <a:t> med?</a:t>
          </a:r>
        </a:p>
      </dgm:t>
    </dgm:pt>
    <dgm:pt modelId="{0F1396DD-069E-4D4F-BFA6-D48FB8F17413}" type="parTrans" cxnId="{D1B3AE9E-552B-48B7-B056-ABFBBE7681AE}">
      <dgm:prSet/>
      <dgm:spPr/>
      <dgm:t>
        <a:bodyPr/>
        <a:lstStyle/>
        <a:p>
          <a:endParaRPr lang="da-DK"/>
        </a:p>
      </dgm:t>
    </dgm:pt>
    <dgm:pt modelId="{F03FB91F-729B-4E04-9FA7-E29F021A80FA}" type="sibTrans" cxnId="{D1B3AE9E-552B-48B7-B056-ABFBBE7681AE}">
      <dgm:prSet/>
      <dgm:spPr/>
      <dgm:t>
        <a:bodyPr/>
        <a:lstStyle/>
        <a:p>
          <a:endParaRPr lang="da-DK"/>
        </a:p>
      </dgm:t>
    </dgm:pt>
    <dgm:pt modelId="{D486258A-A35C-42BC-85F7-87A7227C7EAA}">
      <dgm:prSet/>
      <dgm:spPr/>
      <dgm:t>
        <a:bodyPr/>
        <a:lstStyle/>
        <a:p>
          <a:r>
            <a:rPr lang="en-US" dirty="0" err="1"/>
            <a:t>Hvem</a:t>
          </a:r>
          <a:r>
            <a:rPr lang="en-US" dirty="0"/>
            <a:t> </a:t>
          </a:r>
          <a:r>
            <a:rPr lang="en-US" dirty="0" err="1"/>
            <a:t>skal</a:t>
          </a:r>
          <a:r>
            <a:rPr lang="en-US" dirty="0"/>
            <a:t> </a:t>
          </a:r>
          <a:r>
            <a:rPr lang="en-US" dirty="0" err="1"/>
            <a:t>være</a:t>
          </a:r>
          <a:r>
            <a:rPr lang="en-US" dirty="0"/>
            <a:t> </a:t>
          </a:r>
          <a:r>
            <a:rPr lang="en-US" dirty="0" err="1"/>
            <a:t>vores</a:t>
          </a:r>
          <a:r>
            <a:rPr lang="en-US" dirty="0"/>
            <a:t> </a:t>
          </a:r>
          <a:r>
            <a:rPr lang="en-US" dirty="0" err="1"/>
            <a:t>partnerland</a:t>
          </a:r>
          <a:r>
            <a:rPr lang="en-US" dirty="0"/>
            <a:t>?</a:t>
          </a:r>
        </a:p>
      </dgm:t>
    </dgm:pt>
    <dgm:pt modelId="{B0B94AB3-41A5-4433-BE61-C0528AC86A3E}" type="parTrans" cxnId="{D9AE076F-4E4F-41F0-8395-992D76659D18}">
      <dgm:prSet/>
      <dgm:spPr/>
      <dgm:t>
        <a:bodyPr/>
        <a:lstStyle/>
        <a:p>
          <a:endParaRPr lang="da-DK"/>
        </a:p>
      </dgm:t>
    </dgm:pt>
    <dgm:pt modelId="{BBC64285-7C98-4259-87AA-4FA0D9FDF0B9}" type="sibTrans" cxnId="{D9AE076F-4E4F-41F0-8395-992D76659D18}">
      <dgm:prSet/>
      <dgm:spPr/>
      <dgm:t>
        <a:bodyPr/>
        <a:lstStyle/>
        <a:p>
          <a:endParaRPr lang="da-DK"/>
        </a:p>
      </dgm:t>
    </dgm:pt>
    <dgm:pt modelId="{3B504F2F-75A0-466E-BCFD-37F99A4A7BF0}" type="pres">
      <dgm:prSet presAssocID="{D41F2AC2-AD01-4440-8AC8-7F130C605002}" presName="linear" presStyleCnt="0">
        <dgm:presLayoutVars>
          <dgm:dir/>
          <dgm:animLvl val="lvl"/>
          <dgm:resizeHandles val="exact"/>
        </dgm:presLayoutVars>
      </dgm:prSet>
      <dgm:spPr/>
    </dgm:pt>
    <dgm:pt modelId="{5A9388B2-ABDA-4646-BF2B-A9DDB9EE7BF4}" type="pres">
      <dgm:prSet presAssocID="{DD0789C0-1152-46ED-977B-FE0EA2391364}" presName="parentLin" presStyleCnt="0"/>
      <dgm:spPr/>
    </dgm:pt>
    <dgm:pt modelId="{1092629A-E00C-4DFB-B074-697B80EA8B42}" type="pres">
      <dgm:prSet presAssocID="{DD0789C0-1152-46ED-977B-FE0EA2391364}" presName="parentLeftMargin" presStyleLbl="node1" presStyleIdx="0" presStyleCnt="4"/>
      <dgm:spPr/>
    </dgm:pt>
    <dgm:pt modelId="{09395017-61E4-4231-ACA9-0FD4D5EB321C}" type="pres">
      <dgm:prSet presAssocID="{DD0789C0-1152-46ED-977B-FE0EA23913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EBBF40-3EA2-4F1E-A37A-7AA0DEA40E40}" type="pres">
      <dgm:prSet presAssocID="{DD0789C0-1152-46ED-977B-FE0EA2391364}" presName="negativeSpace" presStyleCnt="0"/>
      <dgm:spPr/>
    </dgm:pt>
    <dgm:pt modelId="{14831A24-1FD7-43AD-BDAC-DFCF779C01E7}" type="pres">
      <dgm:prSet presAssocID="{DD0789C0-1152-46ED-977B-FE0EA2391364}" presName="childText" presStyleLbl="conFgAcc1" presStyleIdx="0" presStyleCnt="4">
        <dgm:presLayoutVars>
          <dgm:bulletEnabled val="1"/>
        </dgm:presLayoutVars>
      </dgm:prSet>
      <dgm:spPr/>
    </dgm:pt>
    <dgm:pt modelId="{7A0CCEC9-59AE-4BA9-ABDA-E9078DB0FFF1}" type="pres">
      <dgm:prSet presAssocID="{83A82655-4C77-4E97-A539-9CD121EBF150}" presName="spaceBetweenRectangles" presStyleCnt="0"/>
      <dgm:spPr/>
    </dgm:pt>
    <dgm:pt modelId="{B6AE6F58-F7D6-49A7-B03A-C95C27DB9DFB}" type="pres">
      <dgm:prSet presAssocID="{9CC8FDE1-80BF-46CF-9680-38EDACD036B8}" presName="parentLin" presStyleCnt="0"/>
      <dgm:spPr/>
    </dgm:pt>
    <dgm:pt modelId="{DD908192-8E58-4D6B-B834-C4FABE443C3F}" type="pres">
      <dgm:prSet presAssocID="{9CC8FDE1-80BF-46CF-9680-38EDACD036B8}" presName="parentLeftMargin" presStyleLbl="node1" presStyleIdx="0" presStyleCnt="4"/>
      <dgm:spPr/>
    </dgm:pt>
    <dgm:pt modelId="{B1588834-386F-490B-B702-F8E9A2A44779}" type="pres">
      <dgm:prSet presAssocID="{9CC8FDE1-80BF-46CF-9680-38EDACD036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034742-DBA6-4E37-94E0-D1664068EB0E}" type="pres">
      <dgm:prSet presAssocID="{9CC8FDE1-80BF-46CF-9680-38EDACD036B8}" presName="negativeSpace" presStyleCnt="0"/>
      <dgm:spPr/>
    </dgm:pt>
    <dgm:pt modelId="{8B64687F-B2D0-48D6-88B5-4C8D98F0F782}" type="pres">
      <dgm:prSet presAssocID="{9CC8FDE1-80BF-46CF-9680-38EDACD036B8}" presName="childText" presStyleLbl="conFgAcc1" presStyleIdx="1" presStyleCnt="4">
        <dgm:presLayoutVars>
          <dgm:bulletEnabled val="1"/>
        </dgm:presLayoutVars>
      </dgm:prSet>
      <dgm:spPr/>
    </dgm:pt>
    <dgm:pt modelId="{EF06B60A-3245-410F-960E-E2E11139AE3B}" type="pres">
      <dgm:prSet presAssocID="{65A8E718-8F53-4880-B5D5-59EABFA8C579}" presName="spaceBetweenRectangles" presStyleCnt="0"/>
      <dgm:spPr/>
    </dgm:pt>
    <dgm:pt modelId="{2FAAEECF-F51C-4E29-91AA-B454D45D3094}" type="pres">
      <dgm:prSet presAssocID="{E2BFBB69-54A5-4A24-87A2-9235DFE3D3E4}" presName="parentLin" presStyleCnt="0"/>
      <dgm:spPr/>
    </dgm:pt>
    <dgm:pt modelId="{226B92B5-86DF-4C7A-98A0-1DA4FBC59FE3}" type="pres">
      <dgm:prSet presAssocID="{E2BFBB69-54A5-4A24-87A2-9235DFE3D3E4}" presName="parentLeftMargin" presStyleLbl="node1" presStyleIdx="1" presStyleCnt="4"/>
      <dgm:spPr/>
    </dgm:pt>
    <dgm:pt modelId="{17BF1EEB-9C37-439A-BA5B-CCD1EB163431}" type="pres">
      <dgm:prSet presAssocID="{E2BFBB69-54A5-4A24-87A2-9235DFE3D3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08EFC9-CF43-4683-86AA-05212FDFA979}" type="pres">
      <dgm:prSet presAssocID="{E2BFBB69-54A5-4A24-87A2-9235DFE3D3E4}" presName="negativeSpace" presStyleCnt="0"/>
      <dgm:spPr/>
    </dgm:pt>
    <dgm:pt modelId="{B3131A57-2195-4DD4-9987-7399E4320652}" type="pres">
      <dgm:prSet presAssocID="{E2BFBB69-54A5-4A24-87A2-9235DFE3D3E4}" presName="childText" presStyleLbl="conFgAcc1" presStyleIdx="2" presStyleCnt="4">
        <dgm:presLayoutVars>
          <dgm:bulletEnabled val="1"/>
        </dgm:presLayoutVars>
      </dgm:prSet>
      <dgm:spPr/>
    </dgm:pt>
    <dgm:pt modelId="{2D0E1AF0-1C1A-487D-8C69-7D2F4267A183}" type="pres">
      <dgm:prSet presAssocID="{D3C9102A-FEDB-43C5-AEAB-0C6C60C11C39}" presName="spaceBetweenRectangles" presStyleCnt="0"/>
      <dgm:spPr/>
    </dgm:pt>
    <dgm:pt modelId="{F000FDF8-F534-4AB5-975A-5B69E27EBC90}" type="pres">
      <dgm:prSet presAssocID="{5B53C976-36E6-47B9-8D4E-2BD9CB74853D}" presName="parentLin" presStyleCnt="0"/>
      <dgm:spPr/>
    </dgm:pt>
    <dgm:pt modelId="{18E835F9-6739-49AA-9053-E1EC57FD7557}" type="pres">
      <dgm:prSet presAssocID="{5B53C976-36E6-47B9-8D4E-2BD9CB74853D}" presName="parentLeftMargin" presStyleLbl="node1" presStyleIdx="2" presStyleCnt="4"/>
      <dgm:spPr/>
    </dgm:pt>
    <dgm:pt modelId="{4A62777D-E9DF-4B3A-B6DE-32A05CD4C36B}" type="pres">
      <dgm:prSet presAssocID="{5B53C976-36E6-47B9-8D4E-2BD9CB74853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59290FA-E71E-43E3-8920-FB7CD97356A5}" type="pres">
      <dgm:prSet presAssocID="{5B53C976-36E6-47B9-8D4E-2BD9CB74853D}" presName="negativeSpace" presStyleCnt="0"/>
      <dgm:spPr/>
    </dgm:pt>
    <dgm:pt modelId="{353C9EDC-87D2-4912-9416-8E6FCABFD90D}" type="pres">
      <dgm:prSet presAssocID="{5B53C976-36E6-47B9-8D4E-2BD9CB7485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1839E00-C0AD-4407-9421-E96E6A071DA3}" type="presOf" srcId="{06235BCB-D688-4A22-A9B3-17DCA6EA71F2}" destId="{14831A24-1FD7-43AD-BDAC-DFCF779C01E7}" srcOrd="0" destOrd="0" presId="urn:microsoft.com/office/officeart/2005/8/layout/list1"/>
    <dgm:cxn modelId="{F7671F0C-4317-477D-8BBC-A0FB631A2B14}" type="presOf" srcId="{5B53C976-36E6-47B9-8D4E-2BD9CB74853D}" destId="{4A62777D-E9DF-4B3A-B6DE-32A05CD4C36B}" srcOrd="1" destOrd="0" presId="urn:microsoft.com/office/officeart/2005/8/layout/list1"/>
    <dgm:cxn modelId="{EDD4A413-55E1-49A0-8EDB-6DEFBB90335A}" srcId="{9CC8FDE1-80BF-46CF-9680-38EDACD036B8}" destId="{45402CCE-BD3E-4AC3-BAEC-A0115E7E58DF}" srcOrd="0" destOrd="0" parTransId="{8CA72135-8294-41B6-89F4-B26950B77DD2}" sibTransId="{107AB9AF-E5C7-4685-9468-6A17764ABA27}"/>
    <dgm:cxn modelId="{03B71624-F4E9-4045-926D-6086EF0D6F5E}" type="presOf" srcId="{DD0789C0-1152-46ED-977B-FE0EA2391364}" destId="{09395017-61E4-4231-ACA9-0FD4D5EB321C}" srcOrd="1" destOrd="0" presId="urn:microsoft.com/office/officeart/2005/8/layout/list1"/>
    <dgm:cxn modelId="{4477762A-E165-462D-9F88-9876AFCD1769}" srcId="{D41F2AC2-AD01-4440-8AC8-7F130C605002}" destId="{9CC8FDE1-80BF-46CF-9680-38EDACD036B8}" srcOrd="1" destOrd="0" parTransId="{3EDF7CE4-FB3F-40CE-8C77-1EB7290564AB}" sibTransId="{65A8E718-8F53-4880-B5D5-59EABFA8C579}"/>
    <dgm:cxn modelId="{60ABE434-8F61-4585-8B36-F8E9155658DA}" srcId="{DD0789C0-1152-46ED-977B-FE0EA2391364}" destId="{06235BCB-D688-4A22-A9B3-17DCA6EA71F2}" srcOrd="0" destOrd="0" parTransId="{4FEE0982-1F0F-4902-AE97-CEE8E6879A43}" sibTransId="{4D975913-937D-42DB-A48C-8C5CBE79C014}"/>
    <dgm:cxn modelId="{62124D3F-8947-4E16-A688-87553E490E6F}" type="presOf" srcId="{9CC8FDE1-80BF-46CF-9680-38EDACD036B8}" destId="{B1588834-386F-490B-B702-F8E9A2A44779}" srcOrd="1" destOrd="0" presId="urn:microsoft.com/office/officeart/2005/8/layout/list1"/>
    <dgm:cxn modelId="{7FD57E5E-94C5-4F62-92CB-12ED0DC9BAC0}" srcId="{D41F2AC2-AD01-4440-8AC8-7F130C605002}" destId="{E2BFBB69-54A5-4A24-87A2-9235DFE3D3E4}" srcOrd="2" destOrd="0" parTransId="{9F5B6964-C4C6-44FB-9A41-A133072E9E1E}" sibTransId="{D3C9102A-FEDB-43C5-AEAB-0C6C60C11C39}"/>
    <dgm:cxn modelId="{2FCC0F42-AD26-471D-A5DE-9F40BE0FFBAD}" type="presOf" srcId="{E2BFBB69-54A5-4A24-87A2-9235DFE3D3E4}" destId="{17BF1EEB-9C37-439A-BA5B-CCD1EB163431}" srcOrd="1" destOrd="0" presId="urn:microsoft.com/office/officeart/2005/8/layout/list1"/>
    <dgm:cxn modelId="{71563145-DE2F-4301-B968-2EA062C97455}" type="presOf" srcId="{B6D83582-7D1C-4EC3-B5D8-EAC8D9DAF955}" destId="{14831A24-1FD7-43AD-BDAC-DFCF779C01E7}" srcOrd="0" destOrd="1" presId="urn:microsoft.com/office/officeart/2005/8/layout/list1"/>
    <dgm:cxn modelId="{E415A44A-D72B-43E1-9BD6-539D6944D587}" srcId="{5B53C976-36E6-47B9-8D4E-2BD9CB74853D}" destId="{95DF778B-4A8C-45DC-8CA0-A7C1E8AD356D}" srcOrd="0" destOrd="0" parTransId="{23C8E730-26D0-4BBD-AD8B-410F9E50D401}" sibTransId="{12F760EB-FDA2-4098-92B9-4CF4538A7F65}"/>
    <dgm:cxn modelId="{D9AE076F-4E4F-41F0-8395-992D76659D18}" srcId="{DD0789C0-1152-46ED-977B-FE0EA2391364}" destId="{D486258A-A35C-42BC-85F7-87A7227C7EAA}" srcOrd="2" destOrd="0" parTransId="{B0B94AB3-41A5-4433-BE61-C0528AC86A3E}" sibTransId="{BBC64285-7C98-4259-87AA-4FA0D9FDF0B9}"/>
    <dgm:cxn modelId="{A91AC973-7DFF-4E60-B8DA-A93D8A2CDB6E}" type="presOf" srcId="{5B53C976-36E6-47B9-8D4E-2BD9CB74853D}" destId="{18E835F9-6739-49AA-9053-E1EC57FD7557}" srcOrd="0" destOrd="0" presId="urn:microsoft.com/office/officeart/2005/8/layout/list1"/>
    <dgm:cxn modelId="{A9E1757A-1C50-498A-B7AA-D16D5CB529E3}" type="presOf" srcId="{D486258A-A35C-42BC-85F7-87A7227C7EAA}" destId="{14831A24-1FD7-43AD-BDAC-DFCF779C01E7}" srcOrd="0" destOrd="2" presId="urn:microsoft.com/office/officeart/2005/8/layout/list1"/>
    <dgm:cxn modelId="{25D4C186-6F47-43EC-A6DE-9DD202588DA5}" type="presOf" srcId="{E2BFBB69-54A5-4A24-87A2-9235DFE3D3E4}" destId="{226B92B5-86DF-4C7A-98A0-1DA4FBC59FE3}" srcOrd="0" destOrd="0" presId="urn:microsoft.com/office/officeart/2005/8/layout/list1"/>
    <dgm:cxn modelId="{94BD9F9E-D986-4C2B-9056-46DBA2C1E5A6}" type="presOf" srcId="{95DF778B-4A8C-45DC-8CA0-A7C1E8AD356D}" destId="{353C9EDC-87D2-4912-9416-8E6FCABFD90D}" srcOrd="0" destOrd="0" presId="urn:microsoft.com/office/officeart/2005/8/layout/list1"/>
    <dgm:cxn modelId="{D1B3AE9E-552B-48B7-B056-ABFBBE7681AE}" srcId="{DD0789C0-1152-46ED-977B-FE0EA2391364}" destId="{B6D83582-7D1C-4EC3-B5D8-EAC8D9DAF955}" srcOrd="1" destOrd="0" parTransId="{0F1396DD-069E-4D4F-BFA6-D48FB8F17413}" sibTransId="{F03FB91F-729B-4E04-9FA7-E29F021A80FA}"/>
    <dgm:cxn modelId="{6608A2A1-0687-4C5F-948D-9E551F3F7238}" type="presOf" srcId="{45402CCE-BD3E-4AC3-BAEC-A0115E7E58DF}" destId="{8B64687F-B2D0-48D6-88B5-4C8D98F0F782}" srcOrd="0" destOrd="0" presId="urn:microsoft.com/office/officeart/2005/8/layout/list1"/>
    <dgm:cxn modelId="{7F8FF3B0-DAFF-46EE-8531-3AD3F32D6C3F}" type="presOf" srcId="{D41F2AC2-AD01-4440-8AC8-7F130C605002}" destId="{3B504F2F-75A0-466E-BCFD-37F99A4A7BF0}" srcOrd="0" destOrd="0" presId="urn:microsoft.com/office/officeart/2005/8/layout/list1"/>
    <dgm:cxn modelId="{7CE2A0B7-17E6-49BA-BD66-45AD6E986F98}" srcId="{D41F2AC2-AD01-4440-8AC8-7F130C605002}" destId="{5B53C976-36E6-47B9-8D4E-2BD9CB74853D}" srcOrd="3" destOrd="0" parTransId="{FE4B774E-F0ED-4AEE-8CEC-4203F71F2749}" sibTransId="{CE271D77-6D64-448A-9892-847EB3AA2F15}"/>
    <dgm:cxn modelId="{A82DF4E4-FFCD-4110-934E-94B1D92843F0}" type="presOf" srcId="{DD0789C0-1152-46ED-977B-FE0EA2391364}" destId="{1092629A-E00C-4DFB-B074-697B80EA8B42}" srcOrd="0" destOrd="0" presId="urn:microsoft.com/office/officeart/2005/8/layout/list1"/>
    <dgm:cxn modelId="{D16D23F6-AFF0-4A2E-9FE0-3AC2342FC82B}" srcId="{D41F2AC2-AD01-4440-8AC8-7F130C605002}" destId="{DD0789C0-1152-46ED-977B-FE0EA2391364}" srcOrd="0" destOrd="0" parTransId="{BB665C88-F4EA-4B56-8C8C-A091CB7F8945}" sibTransId="{83A82655-4C77-4E97-A539-9CD121EBF150}"/>
    <dgm:cxn modelId="{140DECF7-AA24-4625-B0B9-D6503F765217}" type="presOf" srcId="{9CC8FDE1-80BF-46CF-9680-38EDACD036B8}" destId="{DD908192-8E58-4D6B-B834-C4FABE443C3F}" srcOrd="0" destOrd="0" presId="urn:microsoft.com/office/officeart/2005/8/layout/list1"/>
    <dgm:cxn modelId="{7F060973-6E78-48C1-988B-D49C241292F5}" type="presParOf" srcId="{3B504F2F-75A0-466E-BCFD-37F99A4A7BF0}" destId="{5A9388B2-ABDA-4646-BF2B-A9DDB9EE7BF4}" srcOrd="0" destOrd="0" presId="urn:microsoft.com/office/officeart/2005/8/layout/list1"/>
    <dgm:cxn modelId="{910E6AB9-AE17-4677-9BB3-81FF28DC08DE}" type="presParOf" srcId="{5A9388B2-ABDA-4646-BF2B-A9DDB9EE7BF4}" destId="{1092629A-E00C-4DFB-B074-697B80EA8B42}" srcOrd="0" destOrd="0" presId="urn:microsoft.com/office/officeart/2005/8/layout/list1"/>
    <dgm:cxn modelId="{BB869FBD-4661-4239-B026-7D7969125DD7}" type="presParOf" srcId="{5A9388B2-ABDA-4646-BF2B-A9DDB9EE7BF4}" destId="{09395017-61E4-4231-ACA9-0FD4D5EB321C}" srcOrd="1" destOrd="0" presId="urn:microsoft.com/office/officeart/2005/8/layout/list1"/>
    <dgm:cxn modelId="{DF0FFF71-D1CB-41E9-948E-5619CFF74FF4}" type="presParOf" srcId="{3B504F2F-75A0-466E-BCFD-37F99A4A7BF0}" destId="{7EEBBF40-3EA2-4F1E-A37A-7AA0DEA40E40}" srcOrd="1" destOrd="0" presId="urn:microsoft.com/office/officeart/2005/8/layout/list1"/>
    <dgm:cxn modelId="{C86F192F-949D-450D-A3DB-DCA86E61F5DD}" type="presParOf" srcId="{3B504F2F-75A0-466E-BCFD-37F99A4A7BF0}" destId="{14831A24-1FD7-43AD-BDAC-DFCF779C01E7}" srcOrd="2" destOrd="0" presId="urn:microsoft.com/office/officeart/2005/8/layout/list1"/>
    <dgm:cxn modelId="{F7D22FBF-5C5A-41B1-8B4C-B46F7C362589}" type="presParOf" srcId="{3B504F2F-75A0-466E-BCFD-37F99A4A7BF0}" destId="{7A0CCEC9-59AE-4BA9-ABDA-E9078DB0FFF1}" srcOrd="3" destOrd="0" presId="urn:microsoft.com/office/officeart/2005/8/layout/list1"/>
    <dgm:cxn modelId="{3EC9F3E9-CA5F-4C65-A2EF-3440530B5F35}" type="presParOf" srcId="{3B504F2F-75A0-466E-BCFD-37F99A4A7BF0}" destId="{B6AE6F58-F7D6-49A7-B03A-C95C27DB9DFB}" srcOrd="4" destOrd="0" presId="urn:microsoft.com/office/officeart/2005/8/layout/list1"/>
    <dgm:cxn modelId="{A962B9E3-BF5E-4AE2-B05B-1ABE93CEF852}" type="presParOf" srcId="{B6AE6F58-F7D6-49A7-B03A-C95C27DB9DFB}" destId="{DD908192-8E58-4D6B-B834-C4FABE443C3F}" srcOrd="0" destOrd="0" presId="urn:microsoft.com/office/officeart/2005/8/layout/list1"/>
    <dgm:cxn modelId="{81394455-7C77-4703-8F5D-667534DC75BE}" type="presParOf" srcId="{B6AE6F58-F7D6-49A7-B03A-C95C27DB9DFB}" destId="{B1588834-386F-490B-B702-F8E9A2A44779}" srcOrd="1" destOrd="0" presId="urn:microsoft.com/office/officeart/2005/8/layout/list1"/>
    <dgm:cxn modelId="{395ABDE3-24F1-4A09-8F80-24E0FC4EEB08}" type="presParOf" srcId="{3B504F2F-75A0-466E-BCFD-37F99A4A7BF0}" destId="{B8034742-DBA6-4E37-94E0-D1664068EB0E}" srcOrd="5" destOrd="0" presId="urn:microsoft.com/office/officeart/2005/8/layout/list1"/>
    <dgm:cxn modelId="{CF24DDFB-7D52-4FC5-A475-5C08C3ED083F}" type="presParOf" srcId="{3B504F2F-75A0-466E-BCFD-37F99A4A7BF0}" destId="{8B64687F-B2D0-48D6-88B5-4C8D98F0F782}" srcOrd="6" destOrd="0" presId="urn:microsoft.com/office/officeart/2005/8/layout/list1"/>
    <dgm:cxn modelId="{444DB4E4-71FF-4EF6-9B28-6D46D8C66F42}" type="presParOf" srcId="{3B504F2F-75A0-466E-BCFD-37F99A4A7BF0}" destId="{EF06B60A-3245-410F-960E-E2E11139AE3B}" srcOrd="7" destOrd="0" presId="urn:microsoft.com/office/officeart/2005/8/layout/list1"/>
    <dgm:cxn modelId="{A97F1298-A195-4765-AD42-18B16DBF4768}" type="presParOf" srcId="{3B504F2F-75A0-466E-BCFD-37F99A4A7BF0}" destId="{2FAAEECF-F51C-4E29-91AA-B454D45D3094}" srcOrd="8" destOrd="0" presId="urn:microsoft.com/office/officeart/2005/8/layout/list1"/>
    <dgm:cxn modelId="{273AD9BA-C255-4E3F-8F58-619C0A4D9753}" type="presParOf" srcId="{2FAAEECF-F51C-4E29-91AA-B454D45D3094}" destId="{226B92B5-86DF-4C7A-98A0-1DA4FBC59FE3}" srcOrd="0" destOrd="0" presId="urn:microsoft.com/office/officeart/2005/8/layout/list1"/>
    <dgm:cxn modelId="{41487093-E04A-4B48-9D1F-7BFAD9B5B3DB}" type="presParOf" srcId="{2FAAEECF-F51C-4E29-91AA-B454D45D3094}" destId="{17BF1EEB-9C37-439A-BA5B-CCD1EB163431}" srcOrd="1" destOrd="0" presId="urn:microsoft.com/office/officeart/2005/8/layout/list1"/>
    <dgm:cxn modelId="{66BD0BED-52BF-4A7E-96C2-E2E7EC9F1D55}" type="presParOf" srcId="{3B504F2F-75A0-466E-BCFD-37F99A4A7BF0}" destId="{3F08EFC9-CF43-4683-86AA-05212FDFA979}" srcOrd="9" destOrd="0" presId="urn:microsoft.com/office/officeart/2005/8/layout/list1"/>
    <dgm:cxn modelId="{5D2D4956-3FA4-48EB-94CF-A7E53E1893E2}" type="presParOf" srcId="{3B504F2F-75A0-466E-BCFD-37F99A4A7BF0}" destId="{B3131A57-2195-4DD4-9987-7399E4320652}" srcOrd="10" destOrd="0" presId="urn:microsoft.com/office/officeart/2005/8/layout/list1"/>
    <dgm:cxn modelId="{C7C14001-E7EF-44DA-B6D2-EB57FED7498A}" type="presParOf" srcId="{3B504F2F-75A0-466E-BCFD-37F99A4A7BF0}" destId="{2D0E1AF0-1C1A-487D-8C69-7D2F4267A183}" srcOrd="11" destOrd="0" presId="urn:microsoft.com/office/officeart/2005/8/layout/list1"/>
    <dgm:cxn modelId="{FB77F603-6270-4CF6-A4E1-34A3A68094CC}" type="presParOf" srcId="{3B504F2F-75A0-466E-BCFD-37F99A4A7BF0}" destId="{F000FDF8-F534-4AB5-975A-5B69E27EBC90}" srcOrd="12" destOrd="0" presId="urn:microsoft.com/office/officeart/2005/8/layout/list1"/>
    <dgm:cxn modelId="{6D207719-3447-40C7-8C0B-E0F64EC6121C}" type="presParOf" srcId="{F000FDF8-F534-4AB5-975A-5B69E27EBC90}" destId="{18E835F9-6739-49AA-9053-E1EC57FD7557}" srcOrd="0" destOrd="0" presId="urn:microsoft.com/office/officeart/2005/8/layout/list1"/>
    <dgm:cxn modelId="{3A7559CB-5765-4823-AF5F-01BB028CEDBB}" type="presParOf" srcId="{F000FDF8-F534-4AB5-975A-5B69E27EBC90}" destId="{4A62777D-E9DF-4B3A-B6DE-32A05CD4C36B}" srcOrd="1" destOrd="0" presId="urn:microsoft.com/office/officeart/2005/8/layout/list1"/>
    <dgm:cxn modelId="{49C27C12-D2EB-442C-B95D-ADAC207DB6DE}" type="presParOf" srcId="{3B504F2F-75A0-466E-BCFD-37F99A4A7BF0}" destId="{C59290FA-E71E-43E3-8920-FB7CD97356A5}" srcOrd="13" destOrd="0" presId="urn:microsoft.com/office/officeart/2005/8/layout/list1"/>
    <dgm:cxn modelId="{48CF57B7-2106-4F15-8F2A-38C9667C0A4F}" type="presParOf" srcId="{3B504F2F-75A0-466E-BCFD-37F99A4A7BF0}" destId="{353C9EDC-87D2-4912-9416-8E6FCABFD9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1A24-1FD7-43AD-BDAC-DFCF779C01E7}">
      <dsp:nvSpPr>
        <dsp:cNvPr id="0" name=""/>
        <dsp:cNvSpPr/>
      </dsp:nvSpPr>
      <dsp:spPr>
        <a:xfrm>
          <a:off x="0" y="226269"/>
          <a:ext cx="766095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575" tIns="312420" rIns="5945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Hvem skal med?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Hvad</a:t>
          </a:r>
          <a:r>
            <a:rPr lang="en-US" sz="1500" kern="1200" dirty="0"/>
            <a:t> </a:t>
          </a:r>
          <a:r>
            <a:rPr lang="en-US" sz="1500" kern="1200" dirty="0" err="1"/>
            <a:t>skal</a:t>
          </a:r>
          <a:r>
            <a:rPr lang="en-US" sz="1500" kern="1200" dirty="0"/>
            <a:t> vi </a:t>
          </a:r>
          <a:r>
            <a:rPr lang="en-US" sz="1500" kern="1200" dirty="0" err="1"/>
            <a:t>arbejde</a:t>
          </a:r>
          <a:r>
            <a:rPr lang="en-US" sz="1500" kern="1200" dirty="0"/>
            <a:t> med?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Hvem</a:t>
          </a:r>
          <a:r>
            <a:rPr lang="en-US" sz="1500" kern="1200" dirty="0"/>
            <a:t> </a:t>
          </a:r>
          <a:r>
            <a:rPr lang="en-US" sz="1500" kern="1200" dirty="0" err="1"/>
            <a:t>skal</a:t>
          </a:r>
          <a:r>
            <a:rPr lang="en-US" sz="1500" kern="1200" dirty="0"/>
            <a:t> </a:t>
          </a:r>
          <a:r>
            <a:rPr lang="en-US" sz="1500" kern="1200" dirty="0" err="1"/>
            <a:t>være</a:t>
          </a:r>
          <a:r>
            <a:rPr lang="en-US" sz="1500" kern="1200" dirty="0"/>
            <a:t> </a:t>
          </a:r>
          <a:r>
            <a:rPr lang="en-US" sz="1500" kern="1200" dirty="0" err="1"/>
            <a:t>vores</a:t>
          </a:r>
          <a:r>
            <a:rPr lang="en-US" sz="1500" kern="1200" dirty="0"/>
            <a:t> </a:t>
          </a:r>
          <a:r>
            <a:rPr lang="en-US" sz="1500" kern="1200" dirty="0" err="1"/>
            <a:t>partnerland</a:t>
          </a:r>
          <a:r>
            <a:rPr lang="en-US" sz="1500" kern="1200" dirty="0"/>
            <a:t>?</a:t>
          </a:r>
        </a:p>
      </dsp:txBody>
      <dsp:txXfrm>
        <a:off x="0" y="226269"/>
        <a:ext cx="7660952" cy="1134000"/>
      </dsp:txXfrm>
    </dsp:sp>
    <dsp:sp modelId="{09395017-61E4-4231-ACA9-0FD4D5EB321C}">
      <dsp:nvSpPr>
        <dsp:cNvPr id="0" name=""/>
        <dsp:cNvSpPr/>
      </dsp:nvSpPr>
      <dsp:spPr>
        <a:xfrm>
          <a:off x="383047" y="4869"/>
          <a:ext cx="536266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6" tIns="0" rIns="2026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Planlægning </a:t>
          </a:r>
          <a:endParaRPr lang="en-US" sz="1500" kern="1200"/>
        </a:p>
      </dsp:txBody>
      <dsp:txXfrm>
        <a:off x="404663" y="26485"/>
        <a:ext cx="5319434" cy="399568"/>
      </dsp:txXfrm>
    </dsp:sp>
    <dsp:sp modelId="{8B64687F-B2D0-48D6-88B5-4C8D98F0F782}">
      <dsp:nvSpPr>
        <dsp:cNvPr id="0" name=""/>
        <dsp:cNvSpPr/>
      </dsp:nvSpPr>
      <dsp:spPr>
        <a:xfrm>
          <a:off x="0" y="1662669"/>
          <a:ext cx="766095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575" tIns="312420" rIns="5945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Forberede program for udvekslingen, herunder kulturaften, arbejde med bæredygtighed, kultur, deltage i Ironman (og andre relevante projekter), underskrive kontrakter, bestille billetter, forældremøde osv.</a:t>
          </a:r>
          <a:endParaRPr lang="en-US" sz="1500" kern="1200" dirty="0"/>
        </a:p>
      </dsp:txBody>
      <dsp:txXfrm>
        <a:off x="0" y="1662669"/>
        <a:ext cx="7660952" cy="1063125"/>
      </dsp:txXfrm>
    </dsp:sp>
    <dsp:sp modelId="{B1588834-386F-490B-B702-F8E9A2A44779}">
      <dsp:nvSpPr>
        <dsp:cNvPr id="0" name=""/>
        <dsp:cNvSpPr/>
      </dsp:nvSpPr>
      <dsp:spPr>
        <a:xfrm>
          <a:off x="383047" y="1441269"/>
          <a:ext cx="536266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6" tIns="0" rIns="2026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Forberedelse </a:t>
          </a:r>
          <a:endParaRPr lang="en-US" sz="1500" kern="1200"/>
        </a:p>
      </dsp:txBody>
      <dsp:txXfrm>
        <a:off x="404663" y="1462885"/>
        <a:ext cx="5319434" cy="399568"/>
      </dsp:txXfrm>
    </dsp:sp>
    <dsp:sp modelId="{B3131A57-2195-4DD4-9987-7399E4320652}">
      <dsp:nvSpPr>
        <dsp:cNvPr id="0" name=""/>
        <dsp:cNvSpPr/>
      </dsp:nvSpPr>
      <dsp:spPr>
        <a:xfrm>
          <a:off x="0" y="3028194"/>
          <a:ext cx="766095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F1EEB-9C37-439A-BA5B-CCD1EB163431}">
      <dsp:nvSpPr>
        <dsp:cNvPr id="0" name=""/>
        <dsp:cNvSpPr/>
      </dsp:nvSpPr>
      <dsp:spPr>
        <a:xfrm>
          <a:off x="383047" y="2806794"/>
          <a:ext cx="536266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6" tIns="0" rIns="2026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Gennemførelse af rejse – efterår 2026</a:t>
          </a:r>
          <a:endParaRPr lang="en-US" sz="1500" kern="1200"/>
        </a:p>
      </dsp:txBody>
      <dsp:txXfrm>
        <a:off x="404663" y="2828410"/>
        <a:ext cx="5319434" cy="399568"/>
      </dsp:txXfrm>
    </dsp:sp>
    <dsp:sp modelId="{353C9EDC-87D2-4912-9416-8E6FCABFD90D}">
      <dsp:nvSpPr>
        <dsp:cNvPr id="0" name=""/>
        <dsp:cNvSpPr/>
      </dsp:nvSpPr>
      <dsp:spPr>
        <a:xfrm>
          <a:off x="0" y="3708594"/>
          <a:ext cx="766095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575" tIns="312420" rIns="5945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/>
            <a:t>Hvad har vi lært, hvordan bruger vi og giver vi denne viden videre og evaluering?</a:t>
          </a:r>
          <a:endParaRPr lang="en-US" sz="1500" kern="1200"/>
        </a:p>
      </dsp:txBody>
      <dsp:txXfrm>
        <a:off x="0" y="3708594"/>
        <a:ext cx="7660952" cy="637875"/>
      </dsp:txXfrm>
    </dsp:sp>
    <dsp:sp modelId="{4A62777D-E9DF-4B3A-B6DE-32A05CD4C36B}">
      <dsp:nvSpPr>
        <dsp:cNvPr id="0" name=""/>
        <dsp:cNvSpPr/>
      </dsp:nvSpPr>
      <dsp:spPr>
        <a:xfrm>
          <a:off x="383047" y="3487194"/>
          <a:ext cx="536266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6" tIns="0" rIns="2026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Opfølgning</a:t>
          </a:r>
          <a:endParaRPr lang="en-US" sz="1500" kern="1200"/>
        </a:p>
      </dsp:txBody>
      <dsp:txXfrm>
        <a:off x="404663" y="3508810"/>
        <a:ext cx="531943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7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6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137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6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6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27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92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76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99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76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4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3ED1-B836-4D83-A059-D468A6D2FF71}" type="datetimeFigureOut">
              <a:rPr lang="da-DK" smtClean="0"/>
              <a:t>30-10-2025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thm@alleroed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r="1628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Kulturraketten 25/26</a:t>
            </a:r>
            <a:br>
              <a:rPr lang="da-DK" b="1" dirty="0">
                <a:solidFill>
                  <a:srgbClr val="FFFFFF"/>
                </a:solidFill>
              </a:rPr>
            </a:br>
            <a:r>
              <a:rPr lang="da-DK" sz="4000" dirty="0">
                <a:solidFill>
                  <a:srgbClr val="FFFFFF"/>
                </a:solidFill>
              </a:rPr>
              <a:t>Opstartsmøde d. 30.10.2025</a:t>
            </a:r>
          </a:p>
        </p:txBody>
      </p:sp>
    </p:spTree>
    <p:extLst>
      <p:ext uri="{BB962C8B-B14F-4D97-AF65-F5344CB8AC3E}">
        <p14:creationId xmlns:p14="http://schemas.microsoft.com/office/powerpoint/2010/main" val="4281134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Kultur-rakettens 4 faser</a:t>
            </a: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4F7905F1-C2D7-8806-673B-305CC13E6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236488"/>
              </p:ext>
            </p:extLst>
          </p:nvPr>
        </p:nvGraphicFramePr>
        <p:xfrm>
          <a:off x="838200" y="1825625"/>
          <a:ext cx="766095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le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31" y="2197635"/>
            <a:ext cx="1914659" cy="3348037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9545947" y="4112612"/>
            <a:ext cx="1388226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6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Det gode projekt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AKTIV UNGEINVOLVERING OG MEDBESTEMMELSE</a:t>
            </a:r>
          </a:p>
          <a:p>
            <a:r>
              <a:rPr lang="da-DK" dirty="0"/>
              <a:t>Et projekt af høj kvalitet består bl.a. af </a:t>
            </a:r>
          </a:p>
          <a:p>
            <a:pPr lvl="1">
              <a:buFontTx/>
              <a:buChar char="-"/>
            </a:pPr>
            <a:r>
              <a:rPr lang="da-DK" dirty="0"/>
              <a:t>aktiv involvering af de unge og deltagende organisationer i alle projektfaser</a:t>
            </a:r>
          </a:p>
          <a:p>
            <a:pPr lvl="1">
              <a:buFontTx/>
              <a:buChar char="-"/>
            </a:pPr>
            <a:r>
              <a:rPr lang="da-DK" dirty="0"/>
              <a:t>er baseret på de unges identificerede behov</a:t>
            </a:r>
          </a:p>
          <a:p>
            <a:pPr lvl="1">
              <a:buFontTx/>
              <a:buChar char="-"/>
            </a:pPr>
            <a:r>
              <a:rPr lang="da-DK" dirty="0"/>
              <a:t>sikrer at det ikke-formelle og uformelle læringsudbytte anerkendes </a:t>
            </a:r>
          </a:p>
          <a:p>
            <a:pPr lvl="1">
              <a:buFontTx/>
              <a:buChar char="-"/>
            </a:pPr>
            <a:r>
              <a:rPr lang="da-DK" dirty="0"/>
              <a:t>dokumenterer og bidrager til de unges refleksioner over europæiske emner og værdier</a:t>
            </a:r>
          </a:p>
          <a:p>
            <a:pPr lvl="2">
              <a:buFontTx/>
              <a:buChar char="-"/>
            </a:pPr>
            <a:r>
              <a:rPr lang="da-DK" dirty="0"/>
              <a:t>Og hvad betyder det så??</a:t>
            </a:r>
          </a:p>
          <a:p>
            <a:pPr lvl="3">
              <a:buFontTx/>
              <a:buChar char="-"/>
            </a:pPr>
            <a:r>
              <a:rPr lang="da-DK" dirty="0"/>
              <a:t>I skal med i hele processen</a:t>
            </a:r>
          </a:p>
          <a:p>
            <a:pPr lvl="3">
              <a:buFontTx/>
              <a:buChar char="-"/>
            </a:pPr>
            <a:r>
              <a:rPr lang="da-DK" dirty="0"/>
              <a:t>Demokratisk afstemning</a:t>
            </a:r>
          </a:p>
          <a:p>
            <a:pPr lvl="3">
              <a:buFontTx/>
              <a:buChar char="-"/>
            </a:pPr>
            <a:r>
              <a:rPr lang="da-DK" dirty="0"/>
              <a:t>Vi støtter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757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/>
              <a:t>Forventninger til dig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1400"/>
              <a:t>Du prioriterer projektet og har lyst til at bidrage</a:t>
            </a:r>
          </a:p>
          <a:p>
            <a:pPr lvl="1"/>
            <a:r>
              <a:rPr lang="da-DK" sz="1400"/>
              <a:t>På og imellem møder</a:t>
            </a:r>
          </a:p>
          <a:p>
            <a:pPr lvl="1"/>
            <a:r>
              <a:rPr lang="da-DK" sz="1400"/>
              <a:t>En uge i efteråret 2026</a:t>
            </a:r>
          </a:p>
          <a:p>
            <a:pPr lvl="1"/>
            <a:r>
              <a:rPr lang="da-DK" sz="1400"/>
              <a:t>Når du siger JA, binder du dig til at tage aktiv del i projektet</a:t>
            </a:r>
          </a:p>
          <a:p>
            <a:pPr lvl="2"/>
            <a:r>
              <a:rPr lang="da-DK" sz="1400"/>
              <a:t>Ironman-stævnet</a:t>
            </a:r>
          </a:p>
          <a:p>
            <a:pPr lvl="2"/>
            <a:r>
              <a:rPr lang="da-DK" sz="1400"/>
              <a:t>Dele ny viden efter rejsen</a:t>
            </a:r>
          </a:p>
          <a:p>
            <a:r>
              <a:rPr lang="da-DK" sz="1400"/>
              <a:t>Du bruger din stemme</a:t>
            </a:r>
          </a:p>
          <a:p>
            <a:pPr lvl="1"/>
            <a:r>
              <a:rPr lang="da-DK" sz="1400"/>
              <a:t>Alle holdninger og meninger er vigtige – og velkomne</a:t>
            </a:r>
          </a:p>
          <a:p>
            <a:pPr lvl="2"/>
            <a:r>
              <a:rPr lang="da-DK" sz="1400"/>
              <a:t>Enten skrevne eller talte</a:t>
            </a:r>
          </a:p>
          <a:p>
            <a:r>
              <a:rPr lang="da-DK" sz="1400"/>
              <a:t>Du deltager aktivt og udfordrer dig selv</a:t>
            </a:r>
          </a:p>
          <a:p>
            <a:pPr lvl="1"/>
            <a:r>
              <a:rPr lang="da-DK" sz="1400"/>
              <a:t>Der er mange måder at deltage på – brug dine styrker</a:t>
            </a:r>
          </a:p>
          <a:p>
            <a:pPr lvl="1"/>
            <a:endParaRPr lang="da-DK" sz="1400"/>
          </a:p>
          <a:p>
            <a:endParaRPr lang="da-DK" sz="1400"/>
          </a:p>
          <a:p>
            <a:endParaRPr lang="da-DK" sz="1400"/>
          </a:p>
        </p:txBody>
      </p:sp>
      <p:pic>
        <p:nvPicPr>
          <p:cNvPr id="8194" name="Picture 2" descr="Positiv Tænkning, Positiv, Symbol, Håber, Till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25154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19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/>
              <a:t>Forventninger til dig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1600"/>
              <a:t>Du er rummelig og ikke-dømmende</a:t>
            </a:r>
          </a:p>
          <a:p>
            <a:pPr lvl="1"/>
            <a:r>
              <a:rPr lang="da-DK" sz="1600"/>
              <a:t>Alle andre er ikke som dig – lyt, forsøg at forstå og respekter</a:t>
            </a:r>
          </a:p>
          <a:p>
            <a:r>
              <a:rPr lang="da-DK" sz="1600"/>
              <a:t>Du er ansvarlig</a:t>
            </a:r>
          </a:p>
          <a:p>
            <a:pPr lvl="1"/>
            <a:r>
              <a:rPr lang="da-DK" sz="1600"/>
              <a:t>Hold din kontrakt/aftale med os og de andre</a:t>
            </a:r>
          </a:p>
          <a:p>
            <a:pPr lvl="2"/>
            <a:r>
              <a:rPr lang="da-DK" sz="1600"/>
              <a:t>Også på rejsen – fx aftaler om alkohol, sengetid mv.</a:t>
            </a:r>
          </a:p>
          <a:p>
            <a:pPr lvl="1"/>
            <a:r>
              <a:rPr lang="da-DK" sz="1600"/>
              <a:t>Meld afbud hvis du er forhindret i at komme til møder</a:t>
            </a:r>
          </a:p>
          <a:p>
            <a:pPr lvl="1"/>
            <a:r>
              <a:rPr lang="da-DK" sz="1600"/>
              <a:t>Lav de små opgaver du bliver stillet – og sig til, hvis du har brug for hjælp</a:t>
            </a:r>
          </a:p>
          <a:p>
            <a:pPr lvl="1"/>
            <a:r>
              <a:rPr lang="da-DK" sz="1600"/>
              <a:t>En deltager skal med på forberedende besøg</a:t>
            </a:r>
          </a:p>
          <a:p>
            <a:endParaRPr lang="da-DK" sz="1600"/>
          </a:p>
        </p:txBody>
      </p:sp>
      <p:pic>
        <p:nvPicPr>
          <p:cNvPr id="8194" name="Picture 2" descr="Positiv Tænkning, Positiv, Symbol, Håber, Till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25154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0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Forventninger til os</a:t>
            </a:r>
          </a:p>
        </p:txBody>
      </p:sp>
      <p:pic>
        <p:nvPicPr>
          <p:cNvPr id="9218" name="Picture 2" descr="Vindue, Citere, Motivation, Motiverende, Påmind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170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a-DK" sz="2000" dirty="0"/>
              <a:t>Vi står i front – med crazy input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da-DK" sz="2000" dirty="0"/>
          </a:p>
          <a:p>
            <a:r>
              <a:rPr lang="da-DK" sz="2000" dirty="0"/>
              <a:t>Vi planlægger udvekslingen med masser af input fra dig og de andre</a:t>
            </a:r>
          </a:p>
          <a:p>
            <a:r>
              <a:rPr lang="da-DK" sz="2000" dirty="0"/>
              <a:t>Vi rejser med dig – og ‘passer på ‘dig’</a:t>
            </a:r>
          </a:p>
          <a:p>
            <a:pPr lvl="1"/>
            <a:r>
              <a:rPr lang="da-DK" sz="2000" dirty="0"/>
              <a:t>Lytter til dine behov</a:t>
            </a:r>
          </a:p>
          <a:p>
            <a:r>
              <a:rPr lang="da-DK" sz="2000" dirty="0"/>
              <a:t>Vi gør </a:t>
            </a:r>
            <a:r>
              <a:rPr lang="da-DK" sz="2000" u="sng" dirty="0"/>
              <a:t>ALT</a:t>
            </a:r>
            <a:r>
              <a:rPr lang="da-DK" sz="2000" dirty="0"/>
              <a:t> vi kan for at give dig en kæmpe oplevelse for livet</a:t>
            </a:r>
          </a:p>
          <a:p>
            <a:pPr lvl="1"/>
            <a:r>
              <a:rPr lang="da-DK" sz="2000" dirty="0"/>
              <a:t>Herunder deltagelse i fælles aktiviteter før afrejse</a:t>
            </a:r>
          </a:p>
          <a:p>
            <a:r>
              <a:rPr lang="da-DK" sz="2000" dirty="0"/>
              <a:t>Vi informerer løbende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02337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præsentation af de 11 </a:t>
            </a:r>
            <a:r>
              <a:rPr lang="da-DK" dirty="0" err="1"/>
              <a:t>youth</a:t>
            </a:r>
            <a:r>
              <a:rPr lang="da-DK" dirty="0"/>
              <a:t> </a:t>
            </a:r>
            <a:r>
              <a:rPr lang="da-DK" dirty="0" err="1"/>
              <a:t>goals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/>
              <a:t>Connecting</a:t>
            </a:r>
            <a:r>
              <a:rPr lang="da-DK" dirty="0"/>
              <a:t> EU with </a:t>
            </a:r>
            <a:r>
              <a:rPr lang="da-DK" dirty="0" err="1"/>
              <a:t>youth</a:t>
            </a:r>
            <a:endParaRPr lang="da-DK" dirty="0"/>
          </a:p>
          <a:p>
            <a:r>
              <a:rPr lang="da-DK" dirty="0" err="1"/>
              <a:t>Equality</a:t>
            </a:r>
            <a:r>
              <a:rPr lang="da-DK" dirty="0"/>
              <a:t> of all </a:t>
            </a:r>
            <a:r>
              <a:rPr lang="da-DK" dirty="0" err="1"/>
              <a:t>Genders</a:t>
            </a:r>
            <a:endParaRPr lang="da-DK" dirty="0"/>
          </a:p>
          <a:p>
            <a:r>
              <a:rPr lang="da-DK" dirty="0" err="1"/>
              <a:t>Inclusive</a:t>
            </a:r>
            <a:r>
              <a:rPr lang="da-DK" dirty="0"/>
              <a:t> </a:t>
            </a:r>
            <a:r>
              <a:rPr lang="da-DK" dirty="0" err="1"/>
              <a:t>Societies</a:t>
            </a:r>
            <a:endParaRPr lang="da-DK" dirty="0"/>
          </a:p>
          <a:p>
            <a:r>
              <a:rPr lang="da-DK" dirty="0"/>
              <a:t>Information and </a:t>
            </a:r>
            <a:r>
              <a:rPr lang="da-DK" dirty="0" err="1"/>
              <a:t>Constructive</a:t>
            </a:r>
            <a:r>
              <a:rPr lang="da-DK" dirty="0"/>
              <a:t> </a:t>
            </a:r>
            <a:r>
              <a:rPr lang="da-DK" dirty="0" err="1"/>
              <a:t>dialogue</a:t>
            </a:r>
            <a:endParaRPr lang="da-DK" dirty="0"/>
          </a:p>
          <a:p>
            <a:r>
              <a:rPr lang="da-DK" dirty="0"/>
              <a:t>Mental </a:t>
            </a:r>
            <a:r>
              <a:rPr lang="da-DK" dirty="0" err="1"/>
              <a:t>health</a:t>
            </a:r>
            <a:r>
              <a:rPr lang="da-DK" dirty="0"/>
              <a:t> and </a:t>
            </a:r>
            <a:r>
              <a:rPr lang="da-DK" dirty="0" err="1"/>
              <a:t>wellbeing</a:t>
            </a:r>
            <a:endParaRPr lang="da-DK" dirty="0"/>
          </a:p>
          <a:p>
            <a:r>
              <a:rPr lang="da-DK" dirty="0" err="1"/>
              <a:t>Moving</a:t>
            </a:r>
            <a:r>
              <a:rPr lang="da-DK" dirty="0"/>
              <a:t> rural </a:t>
            </a:r>
            <a:r>
              <a:rPr lang="da-DK" dirty="0" err="1"/>
              <a:t>youth</a:t>
            </a:r>
            <a:r>
              <a:rPr lang="da-DK" dirty="0"/>
              <a:t> forward</a:t>
            </a:r>
          </a:p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employment</a:t>
            </a:r>
            <a:r>
              <a:rPr lang="da-DK" dirty="0"/>
              <a:t> for all</a:t>
            </a:r>
          </a:p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learning</a:t>
            </a:r>
            <a:endParaRPr lang="da-DK" dirty="0"/>
          </a:p>
          <a:p>
            <a:r>
              <a:rPr lang="da-DK" dirty="0"/>
              <a:t>Space and participation for all</a:t>
            </a:r>
          </a:p>
          <a:p>
            <a:r>
              <a:rPr lang="da-DK" dirty="0" err="1"/>
              <a:t>Sustainable</a:t>
            </a:r>
            <a:r>
              <a:rPr lang="da-DK" dirty="0"/>
              <a:t> green Europe</a:t>
            </a:r>
          </a:p>
          <a:p>
            <a:r>
              <a:rPr lang="da-DK" dirty="0" err="1"/>
              <a:t>Youth</a:t>
            </a:r>
            <a:r>
              <a:rPr lang="da-DK" dirty="0"/>
              <a:t> organisations and European programmes</a:t>
            </a:r>
          </a:p>
        </p:txBody>
      </p:sp>
      <p:pic>
        <p:nvPicPr>
          <p:cNvPr id="10242" name="Picture 2" descr="Jugenddi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34" y="2717541"/>
            <a:ext cx="3442280" cy="15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5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Café-runde – på besøg i de 11 mål</a:t>
            </a:r>
          </a:p>
        </p:txBody>
      </p:sp>
      <p:pic>
        <p:nvPicPr>
          <p:cNvPr id="11266" name="Picture 2" descr="Kaffe, Pen, Notesbog, Åbn Notesbog, Tom Notesb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41390" b="-1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a-DK" sz="2200"/>
              <a:t>Læs kort beskrivelsen under hvert mål</a:t>
            </a:r>
          </a:p>
          <a:p>
            <a:r>
              <a:rPr lang="da-DK" sz="2200"/>
              <a:t>Angiv på dit papir, hvilken mavefornemmelse/energiniveau på en skala fra 1-10 du umiddelbart får, når du læser om målet</a:t>
            </a:r>
          </a:p>
          <a:p>
            <a:pPr lvl="1"/>
            <a:r>
              <a:rPr lang="da-DK" sz="2200"/>
              <a:t>Og en kort kommentar om din motivation, så du kan huske det til sidst</a:t>
            </a:r>
          </a:p>
          <a:p>
            <a:pPr lvl="1"/>
            <a:endParaRPr lang="da-DK" sz="2200"/>
          </a:p>
          <a:p>
            <a:r>
              <a:rPr lang="da-DK" sz="2200"/>
              <a:t>Togfløjten lyder, når det er tid til at skifte café-sted/mål</a:t>
            </a:r>
          </a:p>
          <a:p>
            <a:endParaRPr lang="da-DK" sz="2200"/>
          </a:p>
          <a:p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194712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Mentimeter-måling om de 11 mål</a:t>
            </a:r>
          </a:p>
        </p:txBody>
      </p:sp>
      <p:pic>
        <p:nvPicPr>
          <p:cNvPr id="5122" name="Picture 2" descr="Pen, Rød Pen, Mark Med Et Kryds, Valg, Beslu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 r="22466" b="-1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a-DK" sz="2200"/>
              <a:t>Demokratisk proces</a:t>
            </a:r>
          </a:p>
          <a:p>
            <a:pPr lvl="1"/>
            <a:r>
              <a:rPr lang="da-DK" sz="2200"/>
              <a:t>Ikke alle får det ønskede emne</a:t>
            </a:r>
          </a:p>
          <a:p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246454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15 pladser på holdet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sz="1800" dirty="0"/>
              <a:t>Vi skal udvælge de ‘rette’ 15 kandidater til holdet</a:t>
            </a:r>
          </a:p>
          <a:p>
            <a:r>
              <a:rPr lang="da-DK" sz="1800" dirty="0"/>
              <a:t>Hvad vil det sige at være blandt de ‘rette’:</a:t>
            </a:r>
          </a:p>
          <a:p>
            <a:pPr lvl="1"/>
            <a:r>
              <a:rPr lang="da-DK" sz="1800" dirty="0"/>
              <a:t>Proaktiv og ansvarlig</a:t>
            </a:r>
          </a:p>
          <a:p>
            <a:pPr lvl="1"/>
            <a:r>
              <a:rPr lang="da-DK" sz="1800" dirty="0"/>
              <a:t>Klar til at udfordre dig selv – også selv det giver store sommerfugle i maven</a:t>
            </a:r>
          </a:p>
          <a:p>
            <a:pPr lvl="2"/>
            <a:r>
              <a:rPr lang="da-DK" sz="1800" dirty="0"/>
              <a:t>Det handler ikke om at være ekstrovert, det handler om at være aktiv deltagende</a:t>
            </a:r>
          </a:p>
          <a:p>
            <a:pPr lvl="1"/>
            <a:r>
              <a:rPr lang="da-DK" sz="1800" dirty="0"/>
              <a:t>Modenhed – kan udskyde behov, være stille og lade alle komme til orde</a:t>
            </a:r>
          </a:p>
          <a:p>
            <a:pPr lvl="1"/>
            <a:r>
              <a:rPr lang="da-DK" sz="1800" dirty="0"/>
              <a:t>Kan rejse ud – også selvom vennerne ikke får en plads</a:t>
            </a:r>
          </a:p>
          <a:p>
            <a:pPr lvl="1"/>
            <a:r>
              <a:rPr lang="da-DK" sz="1800" dirty="0"/>
              <a:t>Kan og vil skabe nye kontakter – med og uden egne venner ved siden af</a:t>
            </a:r>
          </a:p>
          <a:p>
            <a:pPr lvl="1"/>
            <a:r>
              <a:rPr lang="da-DK" sz="1800" dirty="0"/>
              <a:t>Egnede 1. gangs-kandidater har fortrinsret</a:t>
            </a:r>
          </a:p>
          <a:p>
            <a:pPr lvl="1"/>
            <a:endParaRPr lang="da-DK" sz="1800" dirty="0"/>
          </a:p>
          <a:p>
            <a:r>
              <a:rPr lang="da-DK" sz="1800" dirty="0"/>
              <a:t>Vi læser ansøgninger og kontakter (måske) jeres klasselærere</a:t>
            </a:r>
          </a:p>
          <a:p>
            <a:pPr lvl="1"/>
            <a:endParaRPr lang="da-DK" sz="1800" dirty="0"/>
          </a:p>
          <a:p>
            <a:pPr lvl="2"/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3267494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Præsentation af hjemmeopgave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sz="1500"/>
              <a:t>Lav en kort motiveret ansøgning om, hvorfor du skal med i projektet </a:t>
            </a:r>
          </a:p>
          <a:p>
            <a:pPr lvl="1"/>
            <a:r>
              <a:rPr lang="da-DK" sz="1500"/>
              <a:t>Hvorfor vil du gerne med?</a:t>
            </a:r>
          </a:p>
          <a:p>
            <a:pPr lvl="1"/>
            <a:r>
              <a:rPr lang="da-DK" sz="1500"/>
              <a:t>Hvordan er det valgte EU Ungdomsmål relevant for dig?</a:t>
            </a:r>
          </a:p>
          <a:p>
            <a:pPr lvl="1"/>
            <a:r>
              <a:rPr lang="da-DK" sz="1500"/>
              <a:t>Hvad er dine forventninger til projektet?</a:t>
            </a:r>
          </a:p>
          <a:p>
            <a:pPr lvl="1"/>
            <a:r>
              <a:rPr lang="da-DK" sz="1500"/>
              <a:t>Hvad vil du gerne lære/udvikle/blive bedre til?</a:t>
            </a:r>
          </a:p>
          <a:p>
            <a:pPr lvl="1"/>
            <a:r>
              <a:rPr lang="da-DK" sz="1500"/>
              <a:t>Hvad kan og vil du bidrage med?</a:t>
            </a:r>
          </a:p>
          <a:p>
            <a:pPr lvl="1"/>
            <a:r>
              <a:rPr lang="da-DK" sz="1500"/>
              <a:t>Er der noget, som du er nervøs for?</a:t>
            </a:r>
          </a:p>
          <a:p>
            <a:pPr lvl="1"/>
            <a:r>
              <a:rPr lang="da-DK" sz="1500"/>
              <a:t>Er der særlige forhold, som vi har brug for at vide om dig fx diagnoser, ordblindhed, sociale udfordringer mv.? (Fortrolig information mellem dig og os)</a:t>
            </a:r>
          </a:p>
          <a:p>
            <a:pPr lvl="1"/>
            <a:r>
              <a:rPr lang="da-DK" sz="1500"/>
              <a:t>Sæt et vellignende billede på din ansøgning</a:t>
            </a:r>
          </a:p>
          <a:p>
            <a:pPr lvl="1"/>
            <a:r>
              <a:rPr lang="da-DK" sz="1500"/>
              <a:t>Navn på din skole og din klasselærer</a:t>
            </a:r>
          </a:p>
          <a:p>
            <a:r>
              <a:rPr lang="da-DK" sz="1500"/>
              <a:t>Ansøgning sendes til Ronja på mail: </a:t>
            </a:r>
            <a:r>
              <a:rPr lang="da-DK" sz="1500">
                <a:hlinkClick r:id="rId2"/>
              </a:rPr>
              <a:t>rthm@alleroed.dk</a:t>
            </a:r>
            <a:r>
              <a:rPr lang="da-DK" sz="1500"/>
              <a:t> </a:t>
            </a:r>
            <a:r>
              <a:rPr lang="da-DK" sz="1500" b="1"/>
              <a:t>senest mandag d. 10. november kl. 23.59</a:t>
            </a:r>
            <a:r>
              <a:rPr lang="da-DK" sz="15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589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da-DK" sz="5400"/>
              <a:t>Program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8" b="1"/>
          <a:stretch>
            <a:fillRect/>
          </a:stretch>
        </p:blipFill>
        <p:spPr>
          <a:xfrm rot="5400000">
            <a:off x="571500" y="1228864"/>
            <a:ext cx="5577840" cy="4400271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da-DK" sz="2200" dirty="0"/>
              <a:t>Intro og formål</a:t>
            </a:r>
          </a:p>
          <a:p>
            <a:r>
              <a:rPr lang="da-DK" sz="2200" dirty="0"/>
              <a:t>Rammen</a:t>
            </a:r>
          </a:p>
          <a:p>
            <a:r>
              <a:rPr lang="da-DK" sz="2200" dirty="0"/>
              <a:t>Forventninger (til jer og til os)</a:t>
            </a:r>
          </a:p>
          <a:p>
            <a:r>
              <a:rPr lang="da-DK" sz="2200" dirty="0"/>
              <a:t>Præsentation og udvælgelse af det emne, som vi skal arbejde med</a:t>
            </a:r>
          </a:p>
          <a:p>
            <a:r>
              <a:rPr lang="da-DK" sz="2200" dirty="0"/>
              <a:t>Hjemmeopgave</a:t>
            </a:r>
          </a:p>
          <a:p>
            <a:r>
              <a:rPr lang="da-DK" sz="2200" dirty="0"/>
              <a:t>Næste skridt</a:t>
            </a:r>
          </a:p>
        </p:txBody>
      </p:sp>
    </p:spTree>
    <p:extLst>
      <p:ext uri="{BB962C8B-B14F-4D97-AF65-F5344CB8AC3E}">
        <p14:creationId xmlns:p14="http://schemas.microsoft.com/office/powerpoint/2010/main" val="325511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Næste skridt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Overvej om du stadig er klar</a:t>
            </a:r>
          </a:p>
          <a:p>
            <a:r>
              <a:rPr lang="da-DK" sz="2200"/>
              <a:t>Ansøgningsdeadline mandag d. 10.11 kl. 23.59</a:t>
            </a:r>
          </a:p>
          <a:p>
            <a:r>
              <a:rPr lang="da-DK" sz="2200"/>
              <a:t>Tilbagemelding om udvælgelse til alle senest onsdag d. 26.11</a:t>
            </a:r>
          </a:p>
          <a:p>
            <a:pPr lvl="1"/>
            <a:r>
              <a:rPr lang="da-DK" sz="2200"/>
              <a:t>Du får en opringning</a:t>
            </a:r>
          </a:p>
          <a:p>
            <a:r>
              <a:rPr lang="da-DK" sz="2200"/>
              <a:t>Næste møde mandag d. 15.12 kl. 16.00-17.30</a:t>
            </a:r>
          </a:p>
          <a:p>
            <a:pPr lvl="1"/>
            <a:r>
              <a:rPr lang="da-DK" sz="2200"/>
              <a:t>Opstart med julehygge</a:t>
            </a:r>
          </a:p>
          <a:p>
            <a:endParaRPr lang="da-DK" sz="2200"/>
          </a:p>
          <a:p>
            <a:r>
              <a:rPr lang="da-DK" sz="2200"/>
              <a:t>De næste møder finder sted i 2026 – ca. 1 møde om måneden.</a:t>
            </a:r>
          </a:p>
        </p:txBody>
      </p:sp>
    </p:spTree>
    <p:extLst>
      <p:ext uri="{BB962C8B-B14F-4D97-AF65-F5344CB8AC3E}">
        <p14:creationId xmlns:p14="http://schemas.microsoft.com/office/powerpoint/2010/main" val="303502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Evaluering og tak for i dag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Hvad tager du med herfra?</a:t>
            </a:r>
          </a:p>
        </p:txBody>
      </p:sp>
    </p:spTree>
    <p:extLst>
      <p:ext uri="{BB962C8B-B14F-4D97-AF65-F5344CB8AC3E}">
        <p14:creationId xmlns:p14="http://schemas.microsoft.com/office/powerpoint/2010/main" val="25074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da-DK" sz="5400"/>
              <a:t>Intro og formål</a:t>
            </a:r>
          </a:p>
        </p:txBody>
      </p:sp>
      <p:pic>
        <p:nvPicPr>
          <p:cNvPr id="5" name="Billede 4" descr="Et billede, der indeholder tekst, tøj, fodtøj, jeans&#10;&#10;Indhold genereret af kunstig intelligens kan være forkert.">
            <a:extLst>
              <a:ext uri="{FF2B5EF4-FFF2-40B4-BE49-F238E27FC236}">
                <a16:creationId xmlns:a16="http://schemas.microsoft.com/office/drawing/2014/main" id="{D2218515-00D3-AE7D-ACF1-D4E0869E7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52" y="640080"/>
            <a:ext cx="3137535" cy="5577840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da-DK" sz="1700"/>
              <a:t>Kort intro til Ulla </a:t>
            </a:r>
          </a:p>
          <a:p>
            <a:r>
              <a:rPr lang="da-DK" sz="1700"/>
              <a:t>Baggrund for og formål med projektet </a:t>
            </a:r>
          </a:p>
          <a:p>
            <a:pPr lvl="1"/>
            <a:r>
              <a:rPr lang="da-DK" sz="1700"/>
              <a:t>Unge i Allerød skal være verdensborgere</a:t>
            </a:r>
          </a:p>
          <a:p>
            <a:pPr lvl="1"/>
            <a:r>
              <a:rPr lang="da-DK" sz="1700"/>
              <a:t>Udvikling, udfordringer og læring + fedt fællesskab</a:t>
            </a:r>
          </a:p>
          <a:p>
            <a:r>
              <a:rPr lang="da-DK" sz="1700"/>
              <a:t>Formål med mødet i dag og program</a:t>
            </a:r>
          </a:p>
          <a:p>
            <a:pPr lvl="1"/>
            <a:r>
              <a:rPr lang="da-DK" sz="1700"/>
              <a:t>Kende rammen og forventningerne</a:t>
            </a:r>
          </a:p>
          <a:p>
            <a:pPr lvl="2"/>
            <a:r>
              <a:rPr lang="da-DK" sz="1700"/>
              <a:t>Få sat det ‘rigtige’ hold</a:t>
            </a:r>
          </a:p>
          <a:p>
            <a:pPr lvl="1"/>
            <a:r>
              <a:rPr lang="da-DK" sz="1700"/>
              <a:t>Udvalgt overordnet emne</a:t>
            </a:r>
          </a:p>
          <a:p>
            <a:pPr lvl="1"/>
            <a:r>
              <a:rPr lang="da-DK" sz="1700"/>
              <a:t>Lære hinanden lidt bedre at kende</a:t>
            </a:r>
          </a:p>
          <a:p>
            <a:endParaRPr lang="da-DK" sz="1700"/>
          </a:p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118616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000"/>
              <a:t>Lande i rummet-opgave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 dirty="0"/>
              <a:t>Dekorer dit navneskilt med en tegning, som fortæller om din motivation for at have tilmeldt dig dette hold</a:t>
            </a:r>
          </a:p>
        </p:txBody>
      </p:sp>
      <p:pic>
        <p:nvPicPr>
          <p:cNvPr id="1026" name="Picture 2" descr="Navneskilt, Kortholderen, Plast, Kontor">
            <a:extLst>
              <a:ext uri="{FF2B5EF4-FFF2-40B4-BE49-F238E27FC236}">
                <a16:creationId xmlns:a16="http://schemas.microsoft.com/office/drawing/2014/main" id="{CE8714C0-6048-FBB9-7E95-C7D740E6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18394" b="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9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Intro ved bordene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Fortæl dine bordmakkere hvad du har tegnet på dit bordkort, som du forbinder med dette hold.</a:t>
            </a:r>
          </a:p>
          <a:p>
            <a:r>
              <a:rPr lang="da-DK" sz="2200"/>
              <a:t>Fortæl 3 ting om dig selv:</a:t>
            </a:r>
          </a:p>
          <a:p>
            <a:pPr lvl="1"/>
            <a:r>
              <a:rPr lang="da-DK" sz="2200"/>
              <a:t>Hvad går du op i?</a:t>
            </a:r>
          </a:p>
          <a:p>
            <a:pPr lvl="1"/>
            <a:r>
              <a:rPr lang="da-DK" sz="2200"/>
              <a:t>Hvor ligner du ikke alle de andre?</a:t>
            </a:r>
          </a:p>
          <a:p>
            <a:pPr lvl="1"/>
            <a:r>
              <a:rPr lang="da-DK" sz="2200"/>
              <a:t>Hvis du skulle sige et ord, der beskriver dig, hvad ville det så være?</a:t>
            </a:r>
          </a:p>
          <a:p>
            <a:endParaRPr lang="da-DK" sz="2200"/>
          </a:p>
          <a:p>
            <a:r>
              <a:rPr lang="da-DK" sz="2200"/>
              <a:t>Mentimeter om forventninger</a:t>
            </a:r>
          </a:p>
        </p:txBody>
      </p:sp>
    </p:spTree>
    <p:extLst>
      <p:ext uri="{BB962C8B-B14F-4D97-AF65-F5344CB8AC3E}">
        <p14:creationId xmlns:p14="http://schemas.microsoft.com/office/powerpoint/2010/main" val="194649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Rammen for projektet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Formålet med en ungdomsudveksling i et Erasmus-projekt </a:t>
            </a:r>
          </a:p>
          <a:p>
            <a:pPr lvl="1"/>
            <a:r>
              <a:rPr lang="da-DK" sz="2200"/>
              <a:t>give grupper af unge fra forskellige lande mulighed for at mødes og bo sammen</a:t>
            </a:r>
          </a:p>
          <a:p>
            <a:pPr lvl="1"/>
            <a:r>
              <a:rPr lang="da-DK" sz="2200"/>
              <a:t>sammen reflektere over europæiske emner og værdier på en uformel måde gennem fx workshops, øvelser, debatter, rollespil, simulationer og udendørsaktiviteter</a:t>
            </a:r>
          </a:p>
          <a:p>
            <a:pPr lvl="1"/>
            <a:r>
              <a:rPr lang="da-DK" sz="2200"/>
              <a:t>give unge mulighed for at opleve andre kulturer, udvikle sociale og faglige kompetencer og få en oplevelse for livet</a:t>
            </a:r>
          </a:p>
          <a:p>
            <a:pPr lvl="1"/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215084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400"/>
              <a:t>Mere specifikt – direkte fra ERASMUS-programguiden på 420 sider….!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1900" dirty="0"/>
              <a:t>Fremme interkulturel dialog og læring og følelsen af at være europæer</a:t>
            </a:r>
          </a:p>
          <a:p>
            <a:r>
              <a:rPr lang="da-DK" sz="1900" dirty="0"/>
              <a:t>Udvikle unges færdigheder og holdninger</a:t>
            </a:r>
          </a:p>
          <a:p>
            <a:r>
              <a:rPr lang="da-DK" sz="1900" dirty="0"/>
              <a:t>Styrke europæiske værdier og nedbryde fordomme</a:t>
            </a:r>
          </a:p>
          <a:p>
            <a:r>
              <a:rPr lang="da-DK" sz="1900" dirty="0"/>
              <a:t>Øge bevidstheden om socialt relevante emner og derved stimulere samfundsengagement og aktiv deltagelse. </a:t>
            </a:r>
          </a:p>
        </p:txBody>
      </p:sp>
      <p:pic>
        <p:nvPicPr>
          <p:cNvPr id="7170" name="Picture 2" descr="Banner, Flag, Europa, Europæisk Flag, Stjerner, 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23470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3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Tidligere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deltagere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siger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om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holdet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41881"/>
            <a:ext cx="7214616" cy="43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Gulvbarometer – med tov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Jeg har været i Finland før</a:t>
            </a:r>
          </a:p>
          <a:p>
            <a:r>
              <a:rPr lang="da-DK" dirty="0"/>
              <a:t>Jeg har været i Italien før</a:t>
            </a:r>
          </a:p>
          <a:p>
            <a:r>
              <a:rPr lang="da-DK" dirty="0"/>
              <a:t>Jeg har været i Irland før</a:t>
            </a:r>
          </a:p>
          <a:p>
            <a:r>
              <a:rPr lang="da-DK" dirty="0"/>
              <a:t>Jeg har rejst til udlandet uden min mor og far før</a:t>
            </a:r>
          </a:p>
          <a:p>
            <a:r>
              <a:rPr lang="da-DK" dirty="0"/>
              <a:t>Jeg vurderer mit engelske til at være på følgende niveau</a:t>
            </a:r>
          </a:p>
          <a:p>
            <a:r>
              <a:rPr lang="da-DK" dirty="0"/>
              <a:t>Hvor klar er jeg lige nu til at gøre en indsats for at komme med på dette hold</a:t>
            </a:r>
          </a:p>
          <a:p>
            <a:r>
              <a:rPr lang="da-DK" dirty="0"/>
              <a:t>Hvor tryg er jeg lige nu i:</a:t>
            </a:r>
          </a:p>
          <a:p>
            <a:r>
              <a:rPr lang="da-DK" dirty="0"/>
              <a:t>at rejse til et andet land uden mine forældre</a:t>
            </a:r>
          </a:p>
          <a:p>
            <a:r>
              <a:rPr lang="da-DK" dirty="0"/>
              <a:t>at chatte online med en udenlandsk deltager</a:t>
            </a:r>
          </a:p>
          <a:p>
            <a:r>
              <a:rPr lang="da-DK" dirty="0"/>
              <a:t>at møde nye unge jeg ikke kender</a:t>
            </a:r>
          </a:p>
          <a:p>
            <a:r>
              <a:rPr lang="da-DK" dirty="0"/>
              <a:t>at tale engelsk med unge face to face</a:t>
            </a:r>
          </a:p>
        </p:txBody>
      </p:sp>
    </p:spTree>
    <p:extLst>
      <p:ext uri="{BB962C8B-B14F-4D97-AF65-F5344CB8AC3E}">
        <p14:creationId xmlns:p14="http://schemas.microsoft.com/office/powerpoint/2010/main" val="152858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1213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Office-tema</vt:lpstr>
      <vt:lpstr>Kulturraketten 25/26 Opstartsmøde d. 30.10.2025</vt:lpstr>
      <vt:lpstr>Program</vt:lpstr>
      <vt:lpstr>Intro og formål</vt:lpstr>
      <vt:lpstr>Lande i rummet-opgave</vt:lpstr>
      <vt:lpstr>Intro ved bordene</vt:lpstr>
      <vt:lpstr>Rammen for projektet</vt:lpstr>
      <vt:lpstr>Mere specifikt – direkte fra ERASMUS-programguiden på 420 sider….!</vt:lpstr>
      <vt:lpstr>Tidligere deltagere siger om holdet:</vt:lpstr>
      <vt:lpstr>Gulvbarometer – med tov</vt:lpstr>
      <vt:lpstr>Kultur-rakettens 4 faser</vt:lpstr>
      <vt:lpstr>Det gode projekt</vt:lpstr>
      <vt:lpstr>Forventninger til dig</vt:lpstr>
      <vt:lpstr>Forventninger til dig</vt:lpstr>
      <vt:lpstr>Forventninger til os</vt:lpstr>
      <vt:lpstr>Kort præsentation af de 11 youth goals</vt:lpstr>
      <vt:lpstr>Café-runde – på besøg i de 11 mål</vt:lpstr>
      <vt:lpstr>Mentimeter-måling om de 11 mål</vt:lpstr>
      <vt:lpstr>15 pladser på holdet</vt:lpstr>
      <vt:lpstr>Præsentation af hjemmeopgave</vt:lpstr>
      <vt:lpstr>Næste skridt</vt:lpstr>
      <vt:lpstr>Evaluering og tak for i dag</vt:lpstr>
    </vt:vector>
  </TitlesOfParts>
  <Company>Allerød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Kulturraketten</dc:title>
  <dc:creator>Ulla Holtze</dc:creator>
  <cp:lastModifiedBy>Ulla Holtze</cp:lastModifiedBy>
  <cp:revision>31</cp:revision>
  <cp:lastPrinted>2025-10-30T08:45:12Z</cp:lastPrinted>
  <dcterms:created xsi:type="dcterms:W3CDTF">2022-10-06T06:58:04Z</dcterms:created>
  <dcterms:modified xsi:type="dcterms:W3CDTF">2025-10-30T08:48:58Z</dcterms:modified>
</cp:coreProperties>
</file>