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handoutMasterIdLst>
    <p:handoutMasterId r:id="rId15"/>
  </p:handoutMasterIdLst>
  <p:sldIdLst>
    <p:sldId id="256" r:id="rId2"/>
    <p:sldId id="265" r:id="rId3"/>
    <p:sldId id="258" r:id="rId4"/>
    <p:sldId id="259" r:id="rId5"/>
    <p:sldId id="260" r:id="rId6"/>
    <p:sldId id="291" r:id="rId7"/>
    <p:sldId id="292" r:id="rId8"/>
    <p:sldId id="261" r:id="rId9"/>
    <p:sldId id="269" r:id="rId10"/>
    <p:sldId id="290" r:id="rId11"/>
    <p:sldId id="270" r:id="rId12"/>
    <p:sldId id="266" r:id="rId13"/>
    <p:sldId id="276" r:id="rId1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3635" tIns="46817" rIns="93635" bIns="46817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3635" tIns="46817" rIns="93635" bIns="46817" rtlCol="0"/>
          <a:lstStyle>
            <a:lvl1pPr algn="r">
              <a:defRPr sz="1200"/>
            </a:lvl1pPr>
          </a:lstStyle>
          <a:p>
            <a:fld id="{097EF6E4-DB8A-463A-8C22-7D866901F106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3635" tIns="46817" rIns="93635" bIns="46817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3635" tIns="46817" rIns="93635" bIns="46817" rtlCol="0" anchor="b"/>
          <a:lstStyle>
            <a:lvl1pPr algn="r">
              <a:defRPr sz="1200"/>
            </a:lvl1pPr>
          </a:lstStyle>
          <a:p>
            <a:fld id="{6AFED39B-40DA-41E5-98C3-FD18862975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64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57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277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14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52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17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65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788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67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3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51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6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2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8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412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45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29F0A-C63E-4FF9-93F7-6142B71B4EBF}" type="datetimeFigureOut">
              <a:rPr lang="da-DK" smtClean="0"/>
              <a:t>02-04-2024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127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7524" y="4589859"/>
            <a:ext cx="8204448" cy="1470025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tx1"/>
                </a:solidFill>
              </a:rPr>
              <a:t>Introaften til Camp </a:t>
            </a:r>
            <a:r>
              <a:rPr lang="da-DK" sz="4000" dirty="0" err="1" smtClean="0">
                <a:solidFill>
                  <a:schemeClr val="tx1"/>
                </a:solidFill>
              </a:rPr>
              <a:t>Hemsedal</a:t>
            </a:r>
            <a:endParaRPr lang="da-DK" sz="4000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89348" y="5949280"/>
            <a:ext cx="6400800" cy="504056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Torsdag </a:t>
            </a:r>
            <a:r>
              <a:rPr lang="da-DK" dirty="0">
                <a:solidFill>
                  <a:schemeClr val="tx1"/>
                </a:solidFill>
              </a:rPr>
              <a:t>d. </a:t>
            </a:r>
            <a:r>
              <a:rPr lang="da-DK" dirty="0" smtClean="0">
                <a:solidFill>
                  <a:schemeClr val="tx1"/>
                </a:solidFill>
              </a:rPr>
              <a:t>21. marts 2024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400"/>
            <a:ext cx="1454664" cy="105163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3" r="22181"/>
          <a:stretch/>
        </p:blipFill>
        <p:spPr>
          <a:xfrm>
            <a:off x="2026314" y="1412776"/>
            <a:ext cx="5126868" cy="37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Vandreture/anden aktivitet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 skal vandre ca. 75 km på afmærkede ruter – i forskellige sværhedsgrader</a:t>
            </a:r>
          </a:p>
          <a:p>
            <a:r>
              <a:rPr lang="da-DK" dirty="0" smtClean="0"/>
              <a:t>Mulighed for klatring/mountainbike/kano en af dagene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27" y="3602727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Vores forventninger til dig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Alle giver en hånd </a:t>
            </a:r>
            <a:r>
              <a:rPr lang="da-DK" dirty="0" smtClean="0"/>
              <a:t>med ved madlavning, opvask og rengøring</a:t>
            </a:r>
          </a:p>
          <a:p>
            <a:r>
              <a:rPr lang="da-DK" dirty="0" smtClean="0"/>
              <a:t>Du tager aktivt ansvar:</a:t>
            </a:r>
          </a:p>
          <a:p>
            <a:pPr lvl="1"/>
            <a:r>
              <a:rPr lang="da-DK" dirty="0" smtClean="0"/>
              <a:t>Deltager i vores </a:t>
            </a:r>
            <a:r>
              <a:rPr lang="da-DK" dirty="0" err="1" smtClean="0"/>
              <a:t>træninger</a:t>
            </a:r>
            <a:r>
              <a:rPr lang="da-DK" dirty="0" smtClean="0"/>
              <a:t> og teambuilding</a:t>
            </a:r>
          </a:p>
          <a:p>
            <a:pPr lvl="1"/>
            <a:r>
              <a:rPr lang="da-DK" dirty="0" smtClean="0"/>
              <a:t>Er klar til tiden – med de rigtige ting</a:t>
            </a:r>
          </a:p>
          <a:p>
            <a:pPr lvl="1"/>
            <a:r>
              <a:rPr lang="da-DK" dirty="0" smtClean="0"/>
              <a:t>Positivt </a:t>
            </a:r>
            <a:r>
              <a:rPr lang="da-DK" dirty="0" err="1" smtClean="0"/>
              <a:t>mindset</a:t>
            </a:r>
            <a:r>
              <a:rPr lang="da-DK" dirty="0" smtClean="0"/>
              <a:t> - det smitter</a:t>
            </a:r>
          </a:p>
          <a:p>
            <a:pPr lvl="1"/>
            <a:r>
              <a:rPr lang="da-DK" dirty="0" smtClean="0"/>
              <a:t>Beder om hjælp, når du har brug for det</a:t>
            </a:r>
          </a:p>
          <a:p>
            <a:pPr lvl="1"/>
            <a:r>
              <a:rPr lang="da-DK" dirty="0" smtClean="0"/>
              <a:t>Tænker ‘vi’ frem for ‘mig’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2952" y="3620176"/>
            <a:ext cx="3257600" cy="24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Praktisk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Kørsel i to biler/busser – 760 km – 9½ time</a:t>
            </a:r>
          </a:p>
          <a:p>
            <a:pPr lvl="1"/>
            <a:r>
              <a:rPr lang="da-DK" dirty="0"/>
              <a:t>Løbende pauser undervejs – MC Donalds</a:t>
            </a:r>
          </a:p>
          <a:p>
            <a:pPr lvl="1"/>
            <a:r>
              <a:rPr lang="da-DK" dirty="0"/>
              <a:t>Husk madpakke – vi sørger for vand</a:t>
            </a:r>
          </a:p>
          <a:p>
            <a:r>
              <a:rPr lang="da-DK" dirty="0"/>
              <a:t>Lommepenge</a:t>
            </a:r>
          </a:p>
          <a:p>
            <a:pPr lvl="1"/>
            <a:r>
              <a:rPr lang="da-DK" dirty="0"/>
              <a:t>Rastepladser</a:t>
            </a:r>
          </a:p>
          <a:p>
            <a:pPr lvl="1"/>
            <a:r>
              <a:rPr lang="da-DK" dirty="0" smtClean="0"/>
              <a:t>Kiosker/butikker </a:t>
            </a:r>
            <a:r>
              <a:rPr lang="da-DK" dirty="0"/>
              <a:t>i </a:t>
            </a:r>
            <a:r>
              <a:rPr lang="da-DK" dirty="0" err="1"/>
              <a:t>Hemsedal</a:t>
            </a:r>
            <a:endParaRPr lang="da-DK" dirty="0"/>
          </a:p>
          <a:p>
            <a:r>
              <a:rPr lang="da-DK" dirty="0"/>
              <a:t>Overnatning</a:t>
            </a:r>
          </a:p>
          <a:p>
            <a:pPr lvl="1"/>
            <a:r>
              <a:rPr lang="da-DK" dirty="0"/>
              <a:t>6 </a:t>
            </a:r>
            <a:r>
              <a:rPr lang="da-DK" dirty="0" smtClean="0"/>
              <a:t>værelser</a:t>
            </a:r>
          </a:p>
          <a:p>
            <a:pPr lvl="2"/>
            <a:r>
              <a:rPr lang="da-DK" dirty="0" smtClean="0"/>
              <a:t>4 til de unge</a:t>
            </a:r>
          </a:p>
          <a:p>
            <a:pPr lvl="2"/>
            <a:r>
              <a:rPr lang="da-DK" dirty="0" smtClean="0"/>
              <a:t>2 til de voksne 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CBD31A5-128B-4F86-B2C5-DFBA094D5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826768" cy="24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Praktisk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598" y="2160590"/>
            <a:ext cx="6770713" cy="3880773"/>
          </a:xfrm>
        </p:spPr>
        <p:txBody>
          <a:bodyPr>
            <a:normAutofit/>
          </a:bodyPr>
          <a:lstStyle/>
          <a:p>
            <a:r>
              <a:rPr lang="da-DK" dirty="0"/>
              <a:t>Pas + </a:t>
            </a:r>
            <a:r>
              <a:rPr lang="da-DK" dirty="0" smtClean="0"/>
              <a:t>blåt sygesikringskort</a:t>
            </a:r>
            <a:endParaRPr lang="da-DK" dirty="0"/>
          </a:p>
          <a:p>
            <a:r>
              <a:rPr lang="da-DK" dirty="0" smtClean="0"/>
              <a:t>Egen </a:t>
            </a:r>
            <a:r>
              <a:rPr lang="da-DK" dirty="0"/>
              <a:t>forsikring </a:t>
            </a:r>
          </a:p>
          <a:p>
            <a:r>
              <a:rPr lang="da-DK" dirty="0" smtClean="0"/>
              <a:t>Følg os på </a:t>
            </a:r>
            <a:r>
              <a:rPr lang="da-DK" dirty="0" err="1" smtClean="0"/>
              <a:t>Instagram</a:t>
            </a:r>
            <a:r>
              <a:rPr lang="da-DK" dirty="0" smtClean="0"/>
              <a:t> (</a:t>
            </a:r>
            <a:r>
              <a:rPr lang="da-DK" dirty="0" err="1" smtClean="0"/>
              <a:t>Ungialleroed</a:t>
            </a:r>
            <a:r>
              <a:rPr lang="da-DK" dirty="0" smtClean="0"/>
              <a:t>)</a:t>
            </a:r>
            <a:endParaRPr lang="da-DK" dirty="0"/>
          </a:p>
          <a:p>
            <a:r>
              <a:rPr lang="da-DK" dirty="0" smtClean="0"/>
              <a:t>Samtykkeerklæring og infosedler inkl. kontaktinfo </a:t>
            </a:r>
            <a:r>
              <a:rPr lang="da-DK" dirty="0"/>
              <a:t>på forældre</a:t>
            </a:r>
          </a:p>
          <a:p>
            <a:r>
              <a:rPr lang="da-DK" dirty="0" smtClean="0"/>
              <a:t>Køresyge? Allergier </a:t>
            </a:r>
            <a:r>
              <a:rPr lang="da-DK" dirty="0"/>
              <a:t>eller andet</a:t>
            </a:r>
            <a:r>
              <a:rPr lang="da-DK" dirty="0" smtClean="0"/>
              <a:t>?</a:t>
            </a:r>
          </a:p>
          <a:p>
            <a:r>
              <a:rPr lang="da-DK" dirty="0"/>
              <a:t>Medbring madpakke første </a:t>
            </a:r>
            <a:r>
              <a:rPr lang="da-DK" dirty="0" smtClean="0"/>
              <a:t>dag</a:t>
            </a:r>
          </a:p>
          <a:p>
            <a:r>
              <a:rPr lang="da-DK" dirty="0" smtClean="0"/>
              <a:t>Stort JA til forældrekage/pølsehorn/pizzasnegle/cookies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27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Formålet med introaften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Generel </a:t>
            </a:r>
            <a:r>
              <a:rPr lang="da-DK" sz="2200" dirty="0"/>
              <a:t>info, praktiske forhold og pakkeliste</a:t>
            </a:r>
          </a:p>
          <a:p>
            <a:r>
              <a:rPr lang="da-DK" sz="2200" dirty="0"/>
              <a:t>Afstemme forventninger og svare på spørgsmål</a:t>
            </a:r>
          </a:p>
          <a:p>
            <a:r>
              <a:rPr lang="da-DK" sz="2200" dirty="0"/>
              <a:t>Lære hinanden </a:t>
            </a:r>
            <a:r>
              <a:rPr lang="da-DK" sz="2200" dirty="0" smtClean="0"/>
              <a:t>lidt at </a:t>
            </a:r>
            <a:r>
              <a:rPr lang="da-DK" sz="2200" dirty="0"/>
              <a:t>kende</a:t>
            </a:r>
          </a:p>
          <a:p>
            <a:r>
              <a:rPr lang="da-DK" sz="2200" dirty="0" smtClean="0"/>
              <a:t>Brainstorme </a:t>
            </a:r>
            <a:r>
              <a:rPr lang="da-DK" sz="2200" dirty="0"/>
              <a:t>på mad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5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 smtClean="0">
                <a:solidFill>
                  <a:schemeClr val="tx1"/>
                </a:solidFill>
              </a:rPr>
              <a:t>Det voksne ‘Camp-team’</a:t>
            </a:r>
            <a:endParaRPr lang="da-DK" altLang="da-DK" dirty="0">
              <a:solidFill>
                <a:schemeClr val="tx1"/>
              </a:solidFill>
            </a:endParaRPr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457200" y="1882808"/>
            <a:ext cx="627504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da-DK" altLang="da-DK" sz="2500" dirty="0" smtClean="0"/>
              <a:t>Ulla</a:t>
            </a:r>
            <a:endParaRPr lang="da-DK" altLang="da-DK" sz="2500" dirty="0"/>
          </a:p>
          <a:p>
            <a:pPr lvl="1" eaLnBrk="1" hangingPunct="1">
              <a:lnSpc>
                <a:spcPct val="80000"/>
              </a:lnSpc>
            </a:pPr>
            <a:r>
              <a:rPr lang="da-DK" altLang="da-DK" sz="2200" dirty="0" err="1" smtClean="0"/>
              <a:t>Campleder</a:t>
            </a:r>
            <a:r>
              <a:rPr lang="da-DK" altLang="da-DK" sz="2200" dirty="0" smtClean="0"/>
              <a:t> og underviser</a:t>
            </a:r>
          </a:p>
          <a:p>
            <a:pPr>
              <a:lnSpc>
                <a:spcPct val="80000"/>
              </a:lnSpc>
            </a:pPr>
            <a:r>
              <a:rPr lang="da-DK" altLang="da-DK" sz="2400" dirty="0" smtClean="0"/>
              <a:t>Store Christian</a:t>
            </a:r>
          </a:p>
          <a:p>
            <a:pPr lvl="1">
              <a:lnSpc>
                <a:spcPct val="80000"/>
              </a:lnSpc>
            </a:pPr>
            <a:r>
              <a:rPr lang="da-DK" altLang="da-DK" sz="2200" dirty="0" smtClean="0"/>
              <a:t>Chauffør, </a:t>
            </a:r>
            <a:r>
              <a:rPr lang="da-DK" altLang="da-DK" sz="2200" dirty="0" err="1" smtClean="0"/>
              <a:t>madfar</a:t>
            </a:r>
            <a:r>
              <a:rPr lang="da-DK" altLang="da-DK" sz="2200" dirty="0" smtClean="0"/>
              <a:t> og praktisk hjælper</a:t>
            </a:r>
          </a:p>
          <a:p>
            <a:pPr>
              <a:lnSpc>
                <a:spcPct val="80000"/>
              </a:lnSpc>
            </a:pPr>
            <a:r>
              <a:rPr lang="da-DK" altLang="da-DK" sz="2400" dirty="0" smtClean="0"/>
              <a:t>Anja</a:t>
            </a:r>
          </a:p>
          <a:p>
            <a:pPr lvl="1">
              <a:lnSpc>
                <a:spcPct val="80000"/>
              </a:lnSpc>
            </a:pPr>
            <a:r>
              <a:rPr lang="da-DK" altLang="da-DK" sz="2200" dirty="0" smtClean="0"/>
              <a:t>Madmor og praktisk hjælper</a:t>
            </a:r>
          </a:p>
          <a:p>
            <a:pPr>
              <a:lnSpc>
                <a:spcPct val="80000"/>
              </a:lnSpc>
            </a:pPr>
            <a:r>
              <a:rPr lang="da-DK" altLang="da-DK" sz="2400" dirty="0" smtClean="0"/>
              <a:t>‘Lille Christian’ eller Aune</a:t>
            </a:r>
          </a:p>
          <a:p>
            <a:pPr lvl="1">
              <a:lnSpc>
                <a:spcPct val="80000"/>
              </a:lnSpc>
            </a:pPr>
            <a:r>
              <a:rPr lang="da-DK" altLang="da-DK" sz="2200" dirty="0" smtClean="0"/>
              <a:t>Chauffør, </a:t>
            </a:r>
            <a:r>
              <a:rPr lang="da-DK" altLang="da-DK" sz="2200" dirty="0" err="1" smtClean="0"/>
              <a:t>madfar</a:t>
            </a:r>
            <a:r>
              <a:rPr lang="da-DK" altLang="da-DK" sz="2200" dirty="0" smtClean="0"/>
              <a:t> og praktisk hjælper</a:t>
            </a:r>
          </a:p>
          <a:p>
            <a:pPr lvl="2" eaLnBrk="1" hangingPunct="1">
              <a:lnSpc>
                <a:spcPct val="80000"/>
              </a:lnSpc>
            </a:pPr>
            <a:endParaRPr lang="da-DK" altLang="da-DK" sz="1800" dirty="0"/>
          </a:p>
        </p:txBody>
      </p:sp>
    </p:spTree>
    <p:extLst>
      <p:ext uri="{BB962C8B-B14F-4D97-AF65-F5344CB8AC3E}">
        <p14:creationId xmlns:p14="http://schemas.microsoft.com/office/powerpoint/2010/main" val="606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altLang="da-DK" dirty="0">
                <a:solidFill>
                  <a:schemeClr val="tx1"/>
                </a:solidFill>
              </a:rPr>
              <a:t>Hvorfor denne camp?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da-DK" sz="2200" dirty="0"/>
              <a:t>Formålet med Camp </a:t>
            </a:r>
            <a:r>
              <a:rPr lang="da-DK" sz="2200" dirty="0" err="1"/>
              <a:t>Hemsedal</a:t>
            </a:r>
            <a:r>
              <a:rPr lang="da-DK" sz="2200" dirty="0"/>
              <a:t> er kort og godt, at du skal lære dig selv bedre at kende, få nye venner og mest af alt en oplevelse for livet</a:t>
            </a:r>
            <a:r>
              <a:rPr lang="da-DK" sz="2200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da-DK" altLang="da-DK" sz="22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b="22400"/>
          <a:stretch/>
        </p:blipFill>
        <p:spPr>
          <a:xfrm rot="5400000">
            <a:off x="4143375" y="3713609"/>
            <a:ext cx="2564904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chemeClr val="tx1"/>
                </a:solidFill>
              </a:rPr>
              <a:t>Rammer for </a:t>
            </a:r>
            <a:r>
              <a:rPr lang="da-DK" altLang="da-DK" dirty="0" smtClean="0">
                <a:solidFill>
                  <a:schemeClr val="tx1"/>
                </a:solidFill>
              </a:rPr>
              <a:t>holdet/</a:t>
            </a:r>
            <a:r>
              <a:rPr lang="da-DK" altLang="da-DK" dirty="0" err="1" smtClean="0">
                <a:solidFill>
                  <a:schemeClr val="tx1"/>
                </a:solidFill>
              </a:rPr>
              <a:t>campen</a:t>
            </a:r>
            <a:endParaRPr lang="da-DK" altLang="da-DK" dirty="0">
              <a:solidFill>
                <a:schemeClr val="tx1"/>
              </a:solidFill>
            </a:endParaRPr>
          </a:p>
        </p:txBody>
      </p:sp>
      <p:sp>
        <p:nvSpPr>
          <p:cNvPr id="5123" name="Pladsholder til indhold 2"/>
          <p:cNvSpPr>
            <a:spLocks noGrp="1"/>
          </p:cNvSpPr>
          <p:nvPr>
            <p:ph idx="1"/>
          </p:nvPr>
        </p:nvSpPr>
        <p:spPr>
          <a:xfrm>
            <a:off x="442130" y="1844824"/>
            <a:ext cx="8229600" cy="4852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a-DK" altLang="da-DK" sz="2200" dirty="0" smtClean="0"/>
              <a:t>Hyggelig, sjov, lærerig og udfordrende oplevelse</a:t>
            </a:r>
            <a:endParaRPr lang="da-DK" altLang="da-DK" sz="2200" dirty="0"/>
          </a:p>
          <a:p>
            <a:pPr lvl="1">
              <a:lnSpc>
                <a:spcPct val="80000"/>
              </a:lnSpc>
            </a:pPr>
            <a:r>
              <a:rPr lang="da-DK" altLang="da-DK" sz="2000" dirty="0" smtClean="0"/>
              <a:t>Vandring på forskellige niveauer</a:t>
            </a:r>
          </a:p>
          <a:p>
            <a:pPr lvl="1">
              <a:lnSpc>
                <a:spcPct val="80000"/>
              </a:lnSpc>
            </a:pPr>
            <a:r>
              <a:rPr lang="da-DK" altLang="da-DK" sz="2000" dirty="0" smtClean="0"/>
              <a:t>Selvindsigt og personlig udvikling</a:t>
            </a:r>
            <a:endParaRPr lang="da-DK" altLang="da-DK" sz="20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2200" dirty="0" smtClean="0"/>
              <a:t>Rummelighed</a:t>
            </a:r>
            <a:endParaRPr lang="da-DK" altLang="da-DK" sz="2200" dirty="0"/>
          </a:p>
          <a:p>
            <a:pPr lvl="1">
              <a:lnSpc>
                <a:spcPct val="80000"/>
              </a:lnSpc>
            </a:pPr>
            <a:r>
              <a:rPr lang="da-DK" altLang="da-DK" sz="1800" dirty="0"/>
              <a:t>Over for </a:t>
            </a:r>
            <a:r>
              <a:rPr lang="da-DK" altLang="da-DK" sz="1800" dirty="0" smtClean="0"/>
              <a:t>andre + evt. ændringer </a:t>
            </a:r>
            <a:r>
              <a:rPr lang="da-DK" altLang="da-DK" sz="1800" dirty="0"/>
              <a:t>i program</a:t>
            </a:r>
          </a:p>
          <a:p>
            <a:pPr>
              <a:lnSpc>
                <a:spcPct val="80000"/>
              </a:lnSpc>
            </a:pPr>
            <a:r>
              <a:rPr lang="da-DK" altLang="da-DK" sz="2300" dirty="0" smtClean="0"/>
              <a:t>Ingen alkohol eller energidrikke</a:t>
            </a:r>
            <a:endParaRPr lang="da-DK" altLang="da-DK" sz="2300" dirty="0"/>
          </a:p>
          <a:p>
            <a:pPr>
              <a:lnSpc>
                <a:spcPct val="80000"/>
              </a:lnSpc>
            </a:pPr>
            <a:r>
              <a:rPr lang="da-DK" altLang="da-DK" sz="2200" dirty="0" smtClean="0"/>
              <a:t>Indledende aktiviteter </a:t>
            </a:r>
          </a:p>
          <a:p>
            <a:pPr lvl="1">
              <a:lnSpc>
                <a:spcPct val="80000"/>
              </a:lnSpc>
            </a:pPr>
            <a:r>
              <a:rPr lang="da-DK" altLang="da-DK" sz="2000" dirty="0" smtClean="0"/>
              <a:t>Infomøde (d. 21. marts)</a:t>
            </a:r>
          </a:p>
          <a:p>
            <a:pPr lvl="1">
              <a:lnSpc>
                <a:spcPct val="80000"/>
              </a:lnSpc>
            </a:pPr>
            <a:r>
              <a:rPr lang="da-DK" altLang="da-DK" sz="2000" dirty="0" smtClean="0"/>
              <a:t>Træning (d. 23. april og 23. maj)</a:t>
            </a:r>
          </a:p>
          <a:p>
            <a:pPr lvl="1">
              <a:lnSpc>
                <a:spcPct val="80000"/>
              </a:lnSpc>
            </a:pPr>
            <a:r>
              <a:rPr lang="da-DK" altLang="da-DK" sz="2000" dirty="0" smtClean="0"/>
              <a:t>Teambuilding (d. 23. juni)</a:t>
            </a:r>
            <a:endParaRPr lang="da-DK" altLang="da-DK" sz="2000" dirty="0"/>
          </a:p>
          <a:p>
            <a:pPr eaLnBrk="1" hangingPunct="1">
              <a:lnSpc>
                <a:spcPct val="80000"/>
              </a:lnSpc>
            </a:pPr>
            <a:endParaRPr lang="da-DK" altLang="da-DK" sz="2200" dirty="0"/>
          </a:p>
        </p:txBody>
      </p:sp>
    </p:spTree>
    <p:extLst>
      <p:ext uri="{BB962C8B-B14F-4D97-AF65-F5344CB8AC3E}">
        <p14:creationId xmlns:p14="http://schemas.microsoft.com/office/powerpoint/2010/main" val="19672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Indledende aktiviteter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23. april – kl. 15.00 - ca. 17.30</a:t>
            </a:r>
          </a:p>
          <a:p>
            <a:pPr lvl="1"/>
            <a:r>
              <a:rPr lang="da-DK" dirty="0" smtClean="0"/>
              <a:t>Vi mødes på Engholmskolen kl. 15.00</a:t>
            </a:r>
          </a:p>
          <a:p>
            <a:pPr lvl="1"/>
            <a:r>
              <a:rPr lang="da-DK" dirty="0" smtClean="0"/>
              <a:t>Vi går en tur i nærområdet (ca. 10 km)</a:t>
            </a:r>
          </a:p>
          <a:p>
            <a:pPr lvl="1"/>
            <a:r>
              <a:rPr lang="da-DK" dirty="0" smtClean="0"/>
              <a:t>Husk vand og en lille snack</a:t>
            </a:r>
          </a:p>
          <a:p>
            <a:r>
              <a:rPr lang="da-DK" dirty="0" smtClean="0"/>
              <a:t>23. maj kl. 15.00 - ca. 19.00</a:t>
            </a:r>
          </a:p>
          <a:p>
            <a:pPr lvl="1"/>
            <a:r>
              <a:rPr lang="da-DK" dirty="0" smtClean="0"/>
              <a:t>Vi mødes på Allerød Station spor 2 kl. 15.00</a:t>
            </a:r>
          </a:p>
          <a:p>
            <a:pPr lvl="1"/>
            <a:r>
              <a:rPr lang="da-DK" dirty="0" smtClean="0"/>
              <a:t>Vi går fra Hillerød-Allerød (ca. 16 km med efterfølgende velfortjente ‘drinks på ‘Bar’ Kaffe’)</a:t>
            </a:r>
          </a:p>
          <a:p>
            <a:pPr lvl="1"/>
            <a:r>
              <a:rPr lang="da-DK" dirty="0" smtClean="0"/>
              <a:t>Husk rejsekort, vand og snacks</a:t>
            </a:r>
          </a:p>
        </p:txBody>
      </p:sp>
    </p:spTree>
    <p:extLst>
      <p:ext uri="{BB962C8B-B14F-4D97-AF65-F5344CB8AC3E}">
        <p14:creationId xmlns:p14="http://schemas.microsoft.com/office/powerpoint/2010/main" val="216678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Indledende aktiviteter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23. juni kl. 05.00 (mødetid – endnu tidligere…)</a:t>
            </a:r>
          </a:p>
          <a:p>
            <a:pPr lvl="1"/>
            <a:r>
              <a:rPr lang="da-DK" dirty="0"/>
              <a:t>KMD Ironman i Helsingør</a:t>
            </a:r>
          </a:p>
          <a:p>
            <a:pPr lvl="1"/>
            <a:r>
              <a:rPr lang="da-DK" dirty="0"/>
              <a:t>Både unge og voksne</a:t>
            </a:r>
          </a:p>
          <a:p>
            <a:pPr lvl="1"/>
            <a:r>
              <a:rPr lang="da-DK" dirty="0"/>
              <a:t>Vi kan hjælpe med transport</a:t>
            </a:r>
          </a:p>
          <a:p>
            <a:pPr lvl="1"/>
            <a:r>
              <a:rPr lang="da-DK" dirty="0"/>
              <a:t>Vi gør en forskel, træner positivitet OG tjener penge til vores tur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159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chemeClr val="tx1"/>
                </a:solidFill>
              </a:rPr>
              <a:t>Campens 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a-DK" altLang="da-DK" sz="3000" dirty="0"/>
              <a:t>Program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200" dirty="0"/>
              <a:t>Morgenmad kl. </a:t>
            </a:r>
            <a:r>
              <a:rPr lang="da-DK" altLang="da-DK" sz="2200" dirty="0" smtClean="0"/>
              <a:t>8.00 </a:t>
            </a:r>
            <a:r>
              <a:rPr lang="da-DK" altLang="da-DK" sz="2200" dirty="0"/>
              <a:t>(alle vækkes kl. </a:t>
            </a:r>
            <a:r>
              <a:rPr lang="da-DK" altLang="da-DK" sz="2200" dirty="0" smtClean="0"/>
              <a:t>7.30</a:t>
            </a:r>
            <a:r>
              <a:rPr lang="da-DK" altLang="da-DK" sz="22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200" dirty="0" smtClean="0"/>
              <a:t>Kort oplæg om dagens tema</a:t>
            </a:r>
            <a:endParaRPr lang="da-DK" altLang="da-DK" sz="2200" dirty="0"/>
          </a:p>
          <a:p>
            <a:pPr lvl="1">
              <a:lnSpc>
                <a:spcPct val="80000"/>
              </a:lnSpc>
              <a:defRPr/>
            </a:pPr>
            <a:r>
              <a:rPr lang="da-DK" altLang="da-DK" sz="2200" dirty="0"/>
              <a:t>Afsted på tur med madpakker 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200" dirty="0"/>
              <a:t>Eftermiddag – afslapning og hygge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200" dirty="0"/>
              <a:t>Aftensmad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200" dirty="0"/>
              <a:t>Aftensamling/aktivitet/hygge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200" dirty="0"/>
              <a:t>Sengetid </a:t>
            </a:r>
            <a:endParaRPr lang="da-DK" altLang="da-DK" sz="2200" dirty="0" smtClean="0"/>
          </a:p>
          <a:p>
            <a:pPr lvl="2">
              <a:lnSpc>
                <a:spcPct val="80000"/>
              </a:lnSpc>
              <a:defRPr/>
            </a:pPr>
            <a:r>
              <a:rPr lang="da-DK" altLang="da-DK" sz="2000" dirty="0" smtClean="0"/>
              <a:t>senest </a:t>
            </a:r>
            <a:r>
              <a:rPr lang="da-DK" altLang="da-DK" sz="2000" dirty="0"/>
              <a:t>kl. </a:t>
            </a:r>
            <a:r>
              <a:rPr lang="da-DK" altLang="da-DK" sz="2000" dirty="0" smtClean="0"/>
              <a:t>22.30 </a:t>
            </a:r>
            <a:r>
              <a:rPr lang="da-DK" altLang="da-DK" sz="2000" dirty="0"/>
              <a:t>i </a:t>
            </a:r>
            <a:r>
              <a:rPr lang="da-DK" altLang="da-DK" sz="2000" dirty="0" smtClean="0"/>
              <a:t>sengene</a:t>
            </a:r>
            <a:endParaRPr lang="da-DK" altLang="da-DK" sz="2000" dirty="0"/>
          </a:p>
          <a:p>
            <a:pPr eaLnBrk="1" hangingPunct="1">
              <a:lnSpc>
                <a:spcPct val="80000"/>
              </a:lnSpc>
              <a:defRPr/>
            </a:pPr>
            <a:endParaRPr lang="da-DK" altLang="da-DK" sz="30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91" y="3787286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Oplæg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da-DK" altLang="da-DK" sz="2800" dirty="0" smtClean="0"/>
              <a:t>Kort </a:t>
            </a:r>
            <a:r>
              <a:rPr lang="da-DK" altLang="da-DK" sz="2800" dirty="0"/>
              <a:t>oplæg </a:t>
            </a:r>
            <a:r>
              <a:rPr lang="da-DK" altLang="da-DK" sz="2800" dirty="0" smtClean="0"/>
              <a:t>i plenum</a:t>
            </a:r>
            <a:endParaRPr lang="da-DK" altLang="da-DK" sz="2800" dirty="0"/>
          </a:p>
          <a:p>
            <a:pPr lvl="1">
              <a:lnSpc>
                <a:spcPct val="80000"/>
              </a:lnSpc>
              <a:defRPr/>
            </a:pPr>
            <a:r>
              <a:rPr lang="da-DK" altLang="da-DK" sz="2400" dirty="0"/>
              <a:t>Spørgsmål til refleksion i løbet af dagen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400" dirty="0"/>
              <a:t>Øvelser, dialog og opsamling til </a:t>
            </a:r>
            <a:r>
              <a:rPr lang="da-DK" altLang="da-DK" sz="2400" dirty="0" smtClean="0"/>
              <a:t>aftensamling</a:t>
            </a:r>
          </a:p>
          <a:p>
            <a:pPr>
              <a:lnSpc>
                <a:spcPct val="80000"/>
              </a:lnSpc>
              <a:defRPr/>
            </a:pPr>
            <a:r>
              <a:rPr lang="da-DK" altLang="da-DK" sz="2800" dirty="0"/>
              <a:t>Målsætning, </a:t>
            </a:r>
            <a:r>
              <a:rPr lang="da-DK" altLang="da-DK" sz="2800" dirty="0" err="1"/>
              <a:t>mindset</a:t>
            </a:r>
            <a:r>
              <a:rPr lang="da-DK" altLang="da-DK" sz="2800" dirty="0"/>
              <a:t>, </a:t>
            </a:r>
            <a:r>
              <a:rPr lang="da-DK" altLang="da-DK" sz="2800" dirty="0" smtClean="0"/>
              <a:t>relationer, selvtillid, kommunikation og </a:t>
            </a:r>
            <a:r>
              <a:rPr lang="da-DK" altLang="da-DK" sz="2800" dirty="0"/>
              <a:t>personligt </a:t>
            </a:r>
            <a:r>
              <a:rPr lang="da-DK" altLang="da-DK" sz="2800" dirty="0" smtClean="0"/>
              <a:t>lederskab</a:t>
            </a:r>
            <a:endParaRPr lang="da-DK" sz="2800" dirty="0"/>
          </a:p>
          <a:p>
            <a:pPr>
              <a:lnSpc>
                <a:spcPct val="80000"/>
              </a:lnSpc>
              <a:defRPr/>
            </a:pPr>
            <a:endParaRPr lang="da-DK" altLang="da-DK" sz="2800" dirty="0"/>
          </a:p>
        </p:txBody>
      </p:sp>
    </p:spTree>
    <p:extLst>
      <p:ext uri="{BB962C8B-B14F-4D97-AF65-F5344CB8AC3E}">
        <p14:creationId xmlns:p14="http://schemas.microsoft.com/office/powerpoint/2010/main" val="8725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7137</TotalTime>
  <Words>520</Words>
  <Application>Microsoft Office PowerPoint</Application>
  <PresentationFormat>Skærmshow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</vt:lpstr>
      <vt:lpstr>Introaften til Camp Hemsedal</vt:lpstr>
      <vt:lpstr>Formålet med introaften</vt:lpstr>
      <vt:lpstr>Det voksne ‘Camp-team’</vt:lpstr>
      <vt:lpstr>Hvorfor denne camp?</vt:lpstr>
      <vt:lpstr>Rammer for holdet/campen</vt:lpstr>
      <vt:lpstr>Indledende aktiviteter</vt:lpstr>
      <vt:lpstr>Indledende aktiviteter</vt:lpstr>
      <vt:lpstr>Campens indhold</vt:lpstr>
      <vt:lpstr>Oplæg</vt:lpstr>
      <vt:lpstr>Vandreture/anden aktivitet</vt:lpstr>
      <vt:lpstr>Vores forventninger til dig</vt:lpstr>
      <vt:lpstr>Praktisk</vt:lpstr>
      <vt:lpstr>Praktisk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Introaften til U-camp</dc:title>
  <dc:creator>Ulla Holtze</dc:creator>
  <cp:lastModifiedBy>Ulla Holtze</cp:lastModifiedBy>
  <cp:revision>73</cp:revision>
  <cp:lastPrinted>2024-03-19T09:55:02Z</cp:lastPrinted>
  <dcterms:created xsi:type="dcterms:W3CDTF">2014-06-23T11:18:57Z</dcterms:created>
  <dcterms:modified xsi:type="dcterms:W3CDTF">2024-04-02T11:59:56Z</dcterms:modified>
</cp:coreProperties>
</file>